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89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rin" initials="KG" lastIdx="10" clrIdx="0">
    <p:extLst>
      <p:ext uri="{19B8F6BF-5375-455C-9EA6-DF929625EA0E}">
        <p15:presenceInfo xmlns:p15="http://schemas.microsoft.com/office/powerpoint/2012/main" userId="Katri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6404" autoAdjust="0"/>
  </p:normalViewPr>
  <p:slideViewPr>
    <p:cSldViewPr>
      <p:cViewPr varScale="1">
        <p:scale>
          <a:sx n="78" d="100"/>
          <a:sy n="78" d="100"/>
        </p:scale>
        <p:origin x="3048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382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33A321-5553-4585-A647-E1DA31674801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E87234-FBAC-4BC9-8619-00A4F1465C7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389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499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37" indent="0" algn="ctr">
              <a:buNone/>
              <a:defRPr sz="1499"/>
            </a:lvl2pPr>
            <a:lvl3pPr marL="685674" indent="0" algn="ctr">
              <a:buNone/>
              <a:defRPr sz="1351"/>
            </a:lvl3pPr>
            <a:lvl4pPr marL="1028512" indent="0" algn="ctr">
              <a:buNone/>
              <a:defRPr sz="1200"/>
            </a:lvl4pPr>
            <a:lvl5pPr marL="1371351" indent="0" algn="ctr">
              <a:buNone/>
              <a:defRPr sz="1200"/>
            </a:lvl5pPr>
            <a:lvl6pPr marL="1714188" indent="0" algn="ctr">
              <a:buNone/>
              <a:defRPr sz="1200"/>
            </a:lvl6pPr>
            <a:lvl7pPr marL="2057025" indent="0" algn="ctr">
              <a:buNone/>
              <a:defRPr sz="1200"/>
            </a:lvl7pPr>
            <a:lvl8pPr marL="2399862" indent="0" algn="ctr">
              <a:buNone/>
              <a:defRPr sz="1200"/>
            </a:lvl8pPr>
            <a:lvl9pPr marL="2742699" indent="0" algn="ctr">
              <a:buNone/>
              <a:defRPr sz="12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FD952-FDF7-4C8D-A866-4C91B91F4030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26E4B-2316-4729-9393-BEE3E20E70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947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FD952-FDF7-4C8D-A866-4C91B91F4030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26E4B-2316-4729-9393-BEE3E20E70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380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7"/>
            <a:ext cx="1478756" cy="839487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7"/>
            <a:ext cx="4350544" cy="839487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FD952-FDF7-4C8D-A866-4C91B91F4030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26E4B-2316-4729-9393-BEE3E20E70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480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FD952-FDF7-4C8D-A866-4C91B91F4030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26E4B-2316-4729-9393-BEE3E20E70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723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9" y="2469625"/>
            <a:ext cx="5915025" cy="4120620"/>
          </a:xfrm>
        </p:spPr>
        <p:txBody>
          <a:bodyPr anchor="b"/>
          <a:lstStyle>
            <a:lvl1pPr>
              <a:defRPr sz="4499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9" y="6629232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837" indent="0">
              <a:buNone/>
              <a:defRPr sz="1499">
                <a:solidFill>
                  <a:schemeClr val="tx1">
                    <a:tint val="75000"/>
                  </a:schemeClr>
                </a:solidFill>
              </a:defRPr>
            </a:lvl2pPr>
            <a:lvl3pPr marL="685674" indent="0"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3pPr>
            <a:lvl4pPr marL="102851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35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18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02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39986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69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FD952-FDF7-4C8D-A866-4C91B91F4030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26E4B-2316-4729-9393-BEE3E20E70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475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FD952-FDF7-4C8D-A866-4C91B91F4030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26E4B-2316-4729-9393-BEE3E20E70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309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3" y="527406"/>
            <a:ext cx="5915025" cy="191470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5" y="2428351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37" indent="0">
              <a:buNone/>
              <a:defRPr sz="1499" b="1"/>
            </a:lvl2pPr>
            <a:lvl3pPr marL="685674" indent="0">
              <a:buNone/>
              <a:defRPr sz="1351" b="1"/>
            </a:lvl3pPr>
            <a:lvl4pPr marL="1028512" indent="0">
              <a:buNone/>
              <a:defRPr sz="1200" b="1"/>
            </a:lvl4pPr>
            <a:lvl5pPr marL="1371351" indent="0">
              <a:buNone/>
              <a:defRPr sz="1200" b="1"/>
            </a:lvl5pPr>
            <a:lvl6pPr marL="1714188" indent="0">
              <a:buNone/>
              <a:defRPr sz="1200" b="1"/>
            </a:lvl6pPr>
            <a:lvl7pPr marL="2057025" indent="0">
              <a:buNone/>
              <a:defRPr sz="1200" b="1"/>
            </a:lvl7pPr>
            <a:lvl8pPr marL="2399862" indent="0">
              <a:buNone/>
              <a:defRPr sz="1200" b="1"/>
            </a:lvl8pPr>
            <a:lvl9pPr marL="2742699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5" y="3618444"/>
            <a:ext cx="2901255" cy="532218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428351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37" indent="0">
              <a:buNone/>
              <a:defRPr sz="1499" b="1"/>
            </a:lvl2pPr>
            <a:lvl3pPr marL="685674" indent="0">
              <a:buNone/>
              <a:defRPr sz="1351" b="1"/>
            </a:lvl3pPr>
            <a:lvl4pPr marL="1028512" indent="0">
              <a:buNone/>
              <a:defRPr sz="1200" b="1"/>
            </a:lvl4pPr>
            <a:lvl5pPr marL="1371351" indent="0">
              <a:buNone/>
              <a:defRPr sz="1200" b="1"/>
            </a:lvl5pPr>
            <a:lvl6pPr marL="1714188" indent="0">
              <a:buNone/>
              <a:defRPr sz="1200" b="1"/>
            </a:lvl6pPr>
            <a:lvl7pPr marL="2057025" indent="0">
              <a:buNone/>
              <a:defRPr sz="1200" b="1"/>
            </a:lvl7pPr>
            <a:lvl8pPr marL="2399862" indent="0">
              <a:buNone/>
              <a:defRPr sz="1200" b="1"/>
            </a:lvl8pPr>
            <a:lvl9pPr marL="2742699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3618444"/>
            <a:ext cx="2915543" cy="532218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FD952-FDF7-4C8D-A866-4C91B91F4030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26E4B-2316-4729-9393-BEE3E20E70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296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FD952-FDF7-4C8D-A866-4C91B91F4030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26E4B-2316-4729-9393-BEE3E20E70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553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FD952-FDF7-4C8D-A866-4C91B91F4030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26E4B-2316-4729-9393-BEE3E20E70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120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1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5" y="1426290"/>
            <a:ext cx="3471863" cy="7039681"/>
          </a:xfrm>
        </p:spPr>
        <p:txBody>
          <a:bodyPr/>
          <a:lstStyle>
            <a:lvl1pPr>
              <a:defRPr sz="2401"/>
            </a:lvl1pPr>
            <a:lvl2pPr>
              <a:defRPr sz="2100"/>
            </a:lvl2pPr>
            <a:lvl3pPr>
              <a:defRPr sz="1800"/>
            </a:lvl3pPr>
            <a:lvl4pPr>
              <a:defRPr sz="1499"/>
            </a:lvl4pPr>
            <a:lvl5pPr>
              <a:defRPr sz="1499"/>
            </a:lvl5pPr>
            <a:lvl6pPr>
              <a:defRPr sz="1499"/>
            </a:lvl6pPr>
            <a:lvl7pPr>
              <a:defRPr sz="1499"/>
            </a:lvl7pPr>
            <a:lvl8pPr>
              <a:defRPr sz="1499"/>
            </a:lvl8pPr>
            <a:lvl9pPr>
              <a:defRPr sz="1499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4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837" indent="0">
              <a:buNone/>
              <a:defRPr sz="1050"/>
            </a:lvl2pPr>
            <a:lvl3pPr marL="685674" indent="0">
              <a:buNone/>
              <a:defRPr sz="900"/>
            </a:lvl3pPr>
            <a:lvl4pPr marL="1028512" indent="0">
              <a:buNone/>
              <a:defRPr sz="750"/>
            </a:lvl4pPr>
            <a:lvl5pPr marL="1371351" indent="0">
              <a:buNone/>
              <a:defRPr sz="750"/>
            </a:lvl5pPr>
            <a:lvl6pPr marL="1714188" indent="0">
              <a:buNone/>
              <a:defRPr sz="750"/>
            </a:lvl6pPr>
            <a:lvl7pPr marL="2057025" indent="0">
              <a:buNone/>
              <a:defRPr sz="750"/>
            </a:lvl7pPr>
            <a:lvl8pPr marL="2399862" indent="0">
              <a:buNone/>
              <a:defRPr sz="750"/>
            </a:lvl8pPr>
            <a:lvl9pPr marL="2742699" indent="0">
              <a:buNone/>
              <a:defRPr sz="75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FD952-FDF7-4C8D-A866-4C91B91F4030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26E4B-2316-4729-9393-BEE3E20E70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662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1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5" y="1426290"/>
            <a:ext cx="3471863" cy="7039681"/>
          </a:xfrm>
        </p:spPr>
        <p:txBody>
          <a:bodyPr anchor="t"/>
          <a:lstStyle>
            <a:lvl1pPr marL="0" indent="0">
              <a:buNone/>
              <a:defRPr sz="2401"/>
            </a:lvl1pPr>
            <a:lvl2pPr marL="342837" indent="0">
              <a:buNone/>
              <a:defRPr sz="2100"/>
            </a:lvl2pPr>
            <a:lvl3pPr marL="685674" indent="0">
              <a:buNone/>
              <a:defRPr sz="1800"/>
            </a:lvl3pPr>
            <a:lvl4pPr marL="1028512" indent="0">
              <a:buNone/>
              <a:defRPr sz="1499"/>
            </a:lvl4pPr>
            <a:lvl5pPr marL="1371351" indent="0">
              <a:buNone/>
              <a:defRPr sz="1499"/>
            </a:lvl5pPr>
            <a:lvl6pPr marL="1714188" indent="0">
              <a:buNone/>
              <a:defRPr sz="1499"/>
            </a:lvl6pPr>
            <a:lvl7pPr marL="2057025" indent="0">
              <a:buNone/>
              <a:defRPr sz="1499"/>
            </a:lvl7pPr>
            <a:lvl8pPr marL="2399862" indent="0">
              <a:buNone/>
              <a:defRPr sz="1499"/>
            </a:lvl8pPr>
            <a:lvl9pPr marL="2742699" indent="0">
              <a:buNone/>
              <a:defRPr sz="1499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4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837" indent="0">
              <a:buNone/>
              <a:defRPr sz="1050"/>
            </a:lvl2pPr>
            <a:lvl3pPr marL="685674" indent="0">
              <a:buNone/>
              <a:defRPr sz="900"/>
            </a:lvl3pPr>
            <a:lvl4pPr marL="1028512" indent="0">
              <a:buNone/>
              <a:defRPr sz="750"/>
            </a:lvl4pPr>
            <a:lvl5pPr marL="1371351" indent="0">
              <a:buNone/>
              <a:defRPr sz="750"/>
            </a:lvl5pPr>
            <a:lvl6pPr marL="1714188" indent="0">
              <a:buNone/>
              <a:defRPr sz="750"/>
            </a:lvl6pPr>
            <a:lvl7pPr marL="2057025" indent="0">
              <a:buNone/>
              <a:defRPr sz="750"/>
            </a:lvl7pPr>
            <a:lvl8pPr marL="2399862" indent="0">
              <a:buNone/>
              <a:defRPr sz="750"/>
            </a:lvl8pPr>
            <a:lvl9pPr marL="2742699" indent="0">
              <a:buNone/>
              <a:defRPr sz="75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FD952-FDF7-4C8D-A866-4C91B91F4030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26E4B-2316-4729-9393-BEE3E20E70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546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90" y="527406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90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404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AFD952-FDF7-4C8D-A866-4C91B91F4030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5" y="9181404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404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A26E4B-2316-4729-9393-BEE3E20E70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396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674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19" indent="-171419" algn="l" defTabSz="685674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257" indent="-171419" algn="l" defTabSz="685674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093" indent="-171419" algn="l" defTabSz="685674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3pPr>
      <a:lvl4pPr marL="1199932" indent="-171419" algn="l" defTabSz="685674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2769" indent="-171419" algn="l" defTabSz="685674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5606" indent="-171419" algn="l" defTabSz="685674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28443" indent="-171419" algn="l" defTabSz="685674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1282" indent="-171419" algn="l" defTabSz="685674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4117" indent="-171419" algn="l" defTabSz="685674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674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837" algn="l" defTabSz="685674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674" algn="l" defTabSz="685674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512" algn="l" defTabSz="685674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351" algn="l" defTabSz="685674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188" algn="l" defTabSz="685674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025" algn="l" defTabSz="685674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399862" algn="l" defTabSz="685674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2699" algn="l" defTabSz="685674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6" Type="http://schemas.openxmlformats.org/officeDocument/2006/relationships/image" Target="../media/image25.png"/><Relationship Id="rId21" Type="http://schemas.openxmlformats.org/officeDocument/2006/relationships/image" Target="../media/image20.png"/><Relationship Id="rId42" Type="http://schemas.openxmlformats.org/officeDocument/2006/relationships/image" Target="../media/image41.png"/><Relationship Id="rId47" Type="http://schemas.openxmlformats.org/officeDocument/2006/relationships/image" Target="../media/image46.png"/><Relationship Id="rId63" Type="http://schemas.openxmlformats.org/officeDocument/2006/relationships/image" Target="../media/image62.png"/><Relationship Id="rId68" Type="http://schemas.openxmlformats.org/officeDocument/2006/relationships/image" Target="../media/image67.png"/><Relationship Id="rId7" Type="http://schemas.openxmlformats.org/officeDocument/2006/relationships/image" Target="../media/image6.png"/><Relationship Id="rId71" Type="http://schemas.openxmlformats.org/officeDocument/2006/relationships/image" Target="../media/image70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9" Type="http://schemas.openxmlformats.org/officeDocument/2006/relationships/image" Target="../media/image28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37" Type="http://schemas.openxmlformats.org/officeDocument/2006/relationships/image" Target="../media/image36.png"/><Relationship Id="rId40" Type="http://schemas.openxmlformats.org/officeDocument/2006/relationships/image" Target="../media/image39.png"/><Relationship Id="rId45" Type="http://schemas.openxmlformats.org/officeDocument/2006/relationships/image" Target="../media/image44.png"/><Relationship Id="rId53" Type="http://schemas.openxmlformats.org/officeDocument/2006/relationships/image" Target="../media/image52.png"/><Relationship Id="rId58" Type="http://schemas.openxmlformats.org/officeDocument/2006/relationships/image" Target="../media/image57.png"/><Relationship Id="rId66" Type="http://schemas.openxmlformats.org/officeDocument/2006/relationships/image" Target="../media/image65.png"/><Relationship Id="rId5" Type="http://schemas.openxmlformats.org/officeDocument/2006/relationships/image" Target="../media/image4.png"/><Relationship Id="rId61" Type="http://schemas.openxmlformats.org/officeDocument/2006/relationships/image" Target="../media/image60.png"/><Relationship Id="rId19" Type="http://schemas.openxmlformats.org/officeDocument/2006/relationships/image" Target="../media/image1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Relationship Id="rId35" Type="http://schemas.openxmlformats.org/officeDocument/2006/relationships/image" Target="../media/image34.png"/><Relationship Id="rId43" Type="http://schemas.openxmlformats.org/officeDocument/2006/relationships/image" Target="../media/image42.png"/><Relationship Id="rId48" Type="http://schemas.openxmlformats.org/officeDocument/2006/relationships/image" Target="../media/image47.png"/><Relationship Id="rId56" Type="http://schemas.openxmlformats.org/officeDocument/2006/relationships/image" Target="../media/image55.png"/><Relationship Id="rId64" Type="http://schemas.openxmlformats.org/officeDocument/2006/relationships/image" Target="../media/image63.png"/><Relationship Id="rId69" Type="http://schemas.openxmlformats.org/officeDocument/2006/relationships/image" Target="../media/image68.png"/><Relationship Id="rId8" Type="http://schemas.openxmlformats.org/officeDocument/2006/relationships/image" Target="../media/image7.png"/><Relationship Id="rId51" Type="http://schemas.openxmlformats.org/officeDocument/2006/relationships/image" Target="../media/image50.png"/><Relationship Id="rId3" Type="http://schemas.openxmlformats.org/officeDocument/2006/relationships/image" Target="../media/image2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33" Type="http://schemas.openxmlformats.org/officeDocument/2006/relationships/image" Target="../media/image32.png"/><Relationship Id="rId38" Type="http://schemas.openxmlformats.org/officeDocument/2006/relationships/image" Target="../media/image37.png"/><Relationship Id="rId46" Type="http://schemas.openxmlformats.org/officeDocument/2006/relationships/image" Target="../media/image45.png"/><Relationship Id="rId59" Type="http://schemas.openxmlformats.org/officeDocument/2006/relationships/image" Target="../media/image58.png"/><Relationship Id="rId67" Type="http://schemas.openxmlformats.org/officeDocument/2006/relationships/image" Target="../media/image66.png"/><Relationship Id="rId20" Type="http://schemas.openxmlformats.org/officeDocument/2006/relationships/image" Target="../media/image19.png"/><Relationship Id="rId41" Type="http://schemas.openxmlformats.org/officeDocument/2006/relationships/image" Target="../media/image40.png"/><Relationship Id="rId54" Type="http://schemas.openxmlformats.org/officeDocument/2006/relationships/image" Target="../media/image53.png"/><Relationship Id="rId62" Type="http://schemas.openxmlformats.org/officeDocument/2006/relationships/image" Target="../media/image61.png"/><Relationship Id="rId70" Type="http://schemas.openxmlformats.org/officeDocument/2006/relationships/image" Target="../media/image6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36" Type="http://schemas.openxmlformats.org/officeDocument/2006/relationships/image" Target="../media/image35.png"/><Relationship Id="rId49" Type="http://schemas.openxmlformats.org/officeDocument/2006/relationships/image" Target="../media/image48.png"/><Relationship Id="rId57" Type="http://schemas.openxmlformats.org/officeDocument/2006/relationships/image" Target="../media/image56.png"/><Relationship Id="rId10" Type="http://schemas.openxmlformats.org/officeDocument/2006/relationships/image" Target="../media/image9.png"/><Relationship Id="rId31" Type="http://schemas.openxmlformats.org/officeDocument/2006/relationships/image" Target="../media/image30.png"/><Relationship Id="rId44" Type="http://schemas.openxmlformats.org/officeDocument/2006/relationships/image" Target="../media/image43.png"/><Relationship Id="rId52" Type="http://schemas.openxmlformats.org/officeDocument/2006/relationships/image" Target="../media/image51.png"/><Relationship Id="rId60" Type="http://schemas.openxmlformats.org/officeDocument/2006/relationships/image" Target="../media/image59.png"/><Relationship Id="rId65" Type="http://schemas.openxmlformats.org/officeDocument/2006/relationships/image" Target="../media/image64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9" Type="http://schemas.openxmlformats.org/officeDocument/2006/relationships/image" Target="../media/image38.png"/><Relationship Id="rId34" Type="http://schemas.openxmlformats.org/officeDocument/2006/relationships/image" Target="../media/image33.png"/><Relationship Id="rId50" Type="http://schemas.openxmlformats.org/officeDocument/2006/relationships/image" Target="../media/image49.png"/><Relationship Id="rId55" Type="http://schemas.openxmlformats.org/officeDocument/2006/relationships/image" Target="../media/image5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14299" y="99060"/>
            <a:ext cx="20905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Helvetica" panose="020B0604020202020204" pitchFamily="34" charset="0"/>
              </a:rPr>
              <a:t>Supplemental Figure </a:t>
            </a:r>
            <a:r>
              <a:rPr lang="en-US" sz="1400" b="1" dirty="0" smtClean="0">
                <a:latin typeface="Helvetica" panose="020B0604020202020204" pitchFamily="34" charset="0"/>
              </a:rPr>
              <a:t>3</a:t>
            </a:r>
            <a:endParaRPr lang="en-US" sz="1400" b="1" dirty="0">
              <a:latin typeface="Helvetica" panose="020B0604020202020204" pitchFamily="34" charset="0"/>
            </a:endParaRPr>
          </a:p>
        </p:txBody>
      </p:sp>
      <p:grpSp>
        <p:nvGrpSpPr>
          <p:cNvPr id="6" name="Gruppieren 5"/>
          <p:cNvGrpSpPr/>
          <p:nvPr/>
        </p:nvGrpSpPr>
        <p:grpSpPr>
          <a:xfrm>
            <a:off x="642103" y="1096185"/>
            <a:ext cx="2643827" cy="1582265"/>
            <a:chOff x="1058105" y="920559"/>
            <a:chExt cx="2643827" cy="1582265"/>
          </a:xfrm>
        </p:grpSpPr>
        <p:grpSp>
          <p:nvGrpSpPr>
            <p:cNvPr id="124" name="Gruppieren 123"/>
            <p:cNvGrpSpPr>
              <a:grpSpLocks noChangeAspect="1"/>
            </p:cNvGrpSpPr>
            <p:nvPr/>
          </p:nvGrpSpPr>
          <p:grpSpPr>
            <a:xfrm>
              <a:off x="1433932" y="920559"/>
              <a:ext cx="2268000" cy="1582265"/>
              <a:chOff x="510574" y="920552"/>
              <a:chExt cx="2756830" cy="1923292"/>
            </a:xfrm>
          </p:grpSpPr>
          <p:pic>
            <p:nvPicPr>
              <p:cNvPr id="7" name="Grafik 6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0574" y="920552"/>
                <a:ext cx="225552" cy="1908052"/>
              </a:xfrm>
              <a:prstGeom prst="rect">
                <a:avLst/>
              </a:prstGeom>
            </p:spPr>
          </p:pic>
          <p:grpSp>
            <p:nvGrpSpPr>
              <p:cNvPr id="19" name="Gruppieren 18"/>
              <p:cNvGrpSpPr/>
              <p:nvPr/>
            </p:nvGrpSpPr>
            <p:grpSpPr>
              <a:xfrm>
                <a:off x="908720" y="920552"/>
                <a:ext cx="636051" cy="1915672"/>
                <a:chOff x="836712" y="920552"/>
                <a:chExt cx="636051" cy="1915672"/>
              </a:xfrm>
            </p:grpSpPr>
            <p:pic>
              <p:nvPicPr>
                <p:cNvPr id="8" name="Grafik 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36712" y="920552"/>
                  <a:ext cx="242316" cy="1912624"/>
                </a:xfrm>
                <a:prstGeom prst="rect">
                  <a:avLst/>
                </a:prstGeom>
              </p:spPr>
            </p:pic>
            <p:pic>
              <p:nvPicPr>
                <p:cNvPr id="9" name="Grafik 8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79028" y="920552"/>
                  <a:ext cx="294133" cy="1915672"/>
                </a:xfrm>
                <a:prstGeom prst="rect">
                  <a:avLst/>
                </a:prstGeom>
              </p:spPr>
            </p:pic>
            <p:pic>
              <p:nvPicPr>
                <p:cNvPr id="10" name="Grafik 9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274643" y="1943158"/>
                  <a:ext cx="198120" cy="893066"/>
                </a:xfrm>
                <a:prstGeom prst="rect">
                  <a:avLst/>
                </a:prstGeom>
              </p:spPr>
            </p:pic>
          </p:grpSp>
          <p:grpSp>
            <p:nvGrpSpPr>
              <p:cNvPr id="17" name="Gruppieren 16"/>
              <p:cNvGrpSpPr/>
              <p:nvPr/>
            </p:nvGrpSpPr>
            <p:grpSpPr>
              <a:xfrm>
                <a:off x="1794272" y="920552"/>
                <a:ext cx="608236" cy="1920244"/>
                <a:chOff x="1603445" y="920552"/>
                <a:chExt cx="608236" cy="1920244"/>
              </a:xfrm>
            </p:grpSpPr>
            <p:pic>
              <p:nvPicPr>
                <p:cNvPr id="11" name="Grafik 10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03445" y="928172"/>
                  <a:ext cx="202692" cy="1908052"/>
                </a:xfrm>
                <a:prstGeom prst="rect">
                  <a:avLst/>
                </a:prstGeom>
              </p:spPr>
            </p:pic>
            <p:pic>
              <p:nvPicPr>
                <p:cNvPr id="12" name="Grafik 11"/>
                <p:cNvPicPr>
                  <a:picLocks noChangeAspect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00340" y="928172"/>
                  <a:ext cx="211836" cy="1908052"/>
                </a:xfrm>
                <a:prstGeom prst="rect">
                  <a:avLst/>
                </a:prstGeom>
              </p:spPr>
            </p:pic>
            <p:pic>
              <p:nvPicPr>
                <p:cNvPr id="13" name="Grafik 12"/>
                <p:cNvPicPr>
                  <a:picLocks noChangeAspect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036421" y="920552"/>
                  <a:ext cx="175260" cy="1920244"/>
                </a:xfrm>
                <a:prstGeom prst="rect">
                  <a:avLst/>
                </a:prstGeom>
              </p:spPr>
            </p:pic>
          </p:grpSp>
          <p:grpSp>
            <p:nvGrpSpPr>
              <p:cNvPr id="30" name="Gruppieren 29"/>
              <p:cNvGrpSpPr/>
              <p:nvPr/>
            </p:nvGrpSpPr>
            <p:grpSpPr>
              <a:xfrm>
                <a:off x="2594160" y="928172"/>
                <a:ext cx="673244" cy="1915672"/>
                <a:chOff x="2594160" y="928172"/>
                <a:chExt cx="673244" cy="1915672"/>
              </a:xfrm>
            </p:grpSpPr>
            <p:pic>
              <p:nvPicPr>
                <p:cNvPr id="14" name="Grafik 13"/>
                <p:cNvPicPr>
                  <a:picLocks noChangeAspect="1"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594160" y="928172"/>
                  <a:ext cx="297181" cy="1915672"/>
                </a:xfrm>
                <a:prstGeom prst="rect">
                  <a:avLst/>
                </a:prstGeom>
              </p:spPr>
            </p:pic>
            <p:pic>
              <p:nvPicPr>
                <p:cNvPr id="15" name="Grafik 14"/>
                <p:cNvPicPr>
                  <a:picLocks noChangeAspect="1"/>
                </p:cNvPicPr>
                <p:nvPr/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860495" y="928172"/>
                  <a:ext cx="190500" cy="1908052"/>
                </a:xfrm>
                <a:prstGeom prst="rect">
                  <a:avLst/>
                </a:prstGeom>
              </p:spPr>
            </p:pic>
            <p:pic>
              <p:nvPicPr>
                <p:cNvPr id="16" name="Grafik 15"/>
                <p:cNvPicPr>
                  <a:picLocks noChangeAspect="1"/>
                </p:cNvPicPr>
                <p:nvPr/>
              </p:nvPicPr>
              <p:blipFill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047948" y="934268"/>
                  <a:ext cx="219456" cy="1909576"/>
                </a:xfrm>
                <a:prstGeom prst="rect">
                  <a:avLst/>
                </a:prstGeom>
              </p:spPr>
            </p:pic>
          </p:grpSp>
        </p:grpSp>
        <p:sp>
          <p:nvSpPr>
            <p:cNvPr id="101" name="TextBox 8"/>
            <p:cNvSpPr txBox="1"/>
            <p:nvPr/>
          </p:nvSpPr>
          <p:spPr>
            <a:xfrm rot="16200000">
              <a:off x="393567" y="1598677"/>
              <a:ext cx="1559907" cy="230832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de-DE" sz="900" b="1" dirty="0">
                  <a:latin typeface="Helvetica" panose="020B0604020202020204" pitchFamily="34" charset="0"/>
                </a:rPr>
                <a:t>Cadenza</a:t>
              </a:r>
            </a:p>
          </p:txBody>
        </p:sp>
      </p:grpSp>
      <p:grpSp>
        <p:nvGrpSpPr>
          <p:cNvPr id="18" name="Gruppieren 17"/>
          <p:cNvGrpSpPr/>
          <p:nvPr/>
        </p:nvGrpSpPr>
        <p:grpSpPr>
          <a:xfrm>
            <a:off x="620688" y="2793098"/>
            <a:ext cx="2665242" cy="1578037"/>
            <a:chOff x="1036690" y="2617472"/>
            <a:chExt cx="2665242" cy="1578037"/>
          </a:xfrm>
        </p:grpSpPr>
        <p:grpSp>
          <p:nvGrpSpPr>
            <p:cNvPr id="125" name="Gruppieren 124"/>
            <p:cNvGrpSpPr>
              <a:grpSpLocks noChangeAspect="1"/>
            </p:cNvGrpSpPr>
            <p:nvPr/>
          </p:nvGrpSpPr>
          <p:grpSpPr>
            <a:xfrm>
              <a:off x="1433932" y="2617472"/>
              <a:ext cx="2268000" cy="1571632"/>
              <a:chOff x="510574" y="2930680"/>
              <a:chExt cx="2762272" cy="1914148"/>
            </a:xfrm>
          </p:grpSpPr>
          <p:pic>
            <p:nvPicPr>
              <p:cNvPr id="126" name="Grafik 125"/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0574" y="2936776"/>
                <a:ext cx="225552" cy="1908052"/>
              </a:xfrm>
              <a:prstGeom prst="rect">
                <a:avLst/>
              </a:prstGeom>
            </p:spPr>
          </p:pic>
          <p:grpSp>
            <p:nvGrpSpPr>
              <p:cNvPr id="127" name="Gruppieren 126"/>
              <p:cNvGrpSpPr/>
              <p:nvPr/>
            </p:nvGrpSpPr>
            <p:grpSpPr>
              <a:xfrm>
                <a:off x="908720" y="2930680"/>
                <a:ext cx="632460" cy="1914148"/>
                <a:chOff x="908720" y="2930680"/>
                <a:chExt cx="632460" cy="1914148"/>
              </a:xfrm>
            </p:grpSpPr>
            <p:pic>
              <p:nvPicPr>
                <p:cNvPr id="136" name="Grafik 135"/>
                <p:cNvPicPr>
                  <a:picLocks noChangeAspect="1"/>
                </p:cNvPicPr>
                <p:nvPr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23604" y="2930680"/>
                  <a:ext cx="204216" cy="1914148"/>
                </a:xfrm>
                <a:prstGeom prst="rect">
                  <a:avLst/>
                </a:prstGeom>
              </p:spPr>
            </p:pic>
            <p:pic>
              <p:nvPicPr>
                <p:cNvPr id="137" name="Grafik 136"/>
                <p:cNvPicPr>
                  <a:picLocks noChangeAspect="1"/>
                </p:cNvPicPr>
                <p:nvPr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38488" y="3012480"/>
                  <a:ext cx="202692" cy="1831852"/>
                </a:xfrm>
                <a:prstGeom prst="rect">
                  <a:avLst/>
                </a:prstGeom>
              </p:spPr>
            </p:pic>
            <p:pic>
              <p:nvPicPr>
                <p:cNvPr id="138" name="Grafik 137"/>
                <p:cNvPicPr>
                  <a:picLocks noChangeAspect="1"/>
                </p:cNvPicPr>
                <p:nvPr/>
              </p:nvPicPr>
              <p:blipFill>
                <a:blip r:embed="rId1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8720" y="2936776"/>
                  <a:ext cx="214884" cy="1908052"/>
                </a:xfrm>
                <a:prstGeom prst="rect">
                  <a:avLst/>
                </a:prstGeom>
              </p:spPr>
            </p:pic>
          </p:grpSp>
          <p:grpSp>
            <p:nvGrpSpPr>
              <p:cNvPr id="128" name="Gruppieren 127"/>
              <p:cNvGrpSpPr/>
              <p:nvPr/>
            </p:nvGrpSpPr>
            <p:grpSpPr>
              <a:xfrm>
                <a:off x="1788475" y="2930680"/>
                <a:ext cx="614033" cy="1913652"/>
                <a:chOff x="1788475" y="2930680"/>
                <a:chExt cx="614033" cy="1913652"/>
              </a:xfrm>
            </p:grpSpPr>
            <p:pic>
              <p:nvPicPr>
                <p:cNvPr id="133" name="Grafik 132"/>
                <p:cNvPicPr>
                  <a:picLocks noChangeAspect="1"/>
                </p:cNvPicPr>
                <p:nvPr/>
              </p:nvPicPr>
              <p:blipFill>
                <a:blip r:embed="rId1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788475" y="2936280"/>
                  <a:ext cx="202692" cy="1908052"/>
                </a:xfrm>
                <a:prstGeom prst="rect">
                  <a:avLst/>
                </a:prstGeom>
              </p:spPr>
            </p:pic>
            <p:pic>
              <p:nvPicPr>
                <p:cNvPr id="134" name="Grafik 133"/>
                <p:cNvPicPr>
                  <a:picLocks noChangeAspect="1"/>
                </p:cNvPicPr>
                <p:nvPr/>
              </p:nvPicPr>
              <p:blipFill>
                <a:blip r:embed="rId1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208960" y="2930680"/>
                  <a:ext cx="193548" cy="1908052"/>
                </a:xfrm>
                <a:prstGeom prst="rect">
                  <a:avLst/>
                </a:prstGeom>
              </p:spPr>
            </p:pic>
            <p:pic>
              <p:nvPicPr>
                <p:cNvPr id="135" name="Grafik 134"/>
                <p:cNvPicPr>
                  <a:picLocks noChangeAspect="1"/>
                </p:cNvPicPr>
                <p:nvPr/>
              </p:nvPicPr>
              <p:blipFill>
                <a:blip r:embed="rId1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013265" y="2930680"/>
                  <a:ext cx="167640" cy="1908052"/>
                </a:xfrm>
                <a:prstGeom prst="rect">
                  <a:avLst/>
                </a:prstGeom>
              </p:spPr>
            </p:pic>
          </p:grpSp>
          <p:grpSp>
            <p:nvGrpSpPr>
              <p:cNvPr id="129" name="Gruppieren 128"/>
              <p:cNvGrpSpPr/>
              <p:nvPr/>
            </p:nvGrpSpPr>
            <p:grpSpPr>
              <a:xfrm>
                <a:off x="2653012" y="2930680"/>
                <a:ext cx="619834" cy="1908052"/>
                <a:chOff x="2653012" y="2930680"/>
                <a:chExt cx="619834" cy="1908052"/>
              </a:xfrm>
            </p:grpSpPr>
            <p:pic>
              <p:nvPicPr>
                <p:cNvPr id="130" name="Grafik 129"/>
                <p:cNvPicPr>
                  <a:picLocks noChangeAspect="1"/>
                </p:cNvPicPr>
                <p:nvPr/>
              </p:nvPicPr>
              <p:blipFill>
                <a:blip r:embed="rId1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653012" y="2930680"/>
                  <a:ext cx="202692" cy="1908052"/>
                </a:xfrm>
                <a:prstGeom prst="rect">
                  <a:avLst/>
                </a:prstGeom>
              </p:spPr>
            </p:pic>
            <p:pic>
              <p:nvPicPr>
                <p:cNvPr id="131" name="Grafik 130"/>
                <p:cNvPicPr>
                  <a:picLocks noChangeAspect="1"/>
                </p:cNvPicPr>
                <p:nvPr/>
              </p:nvPicPr>
              <p:blipFill>
                <a:blip r:embed="rId2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103682" y="2930680"/>
                  <a:ext cx="169164" cy="1908052"/>
                </a:xfrm>
                <a:prstGeom prst="rect">
                  <a:avLst/>
                </a:prstGeom>
              </p:spPr>
            </p:pic>
            <p:pic>
              <p:nvPicPr>
                <p:cNvPr id="132" name="Grafik 131"/>
                <p:cNvPicPr>
                  <a:picLocks noChangeAspect="1"/>
                </p:cNvPicPr>
                <p:nvPr/>
              </p:nvPicPr>
              <p:blipFill>
                <a:blip r:embed="rId2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882919" y="2930680"/>
                  <a:ext cx="193548" cy="1908052"/>
                </a:xfrm>
                <a:prstGeom prst="rect">
                  <a:avLst/>
                </a:prstGeom>
              </p:spPr>
            </p:pic>
          </p:grpSp>
        </p:grpSp>
        <p:sp>
          <p:nvSpPr>
            <p:cNvPr id="102" name="TextBox 8"/>
            <p:cNvSpPr txBox="1"/>
            <p:nvPr/>
          </p:nvSpPr>
          <p:spPr>
            <a:xfrm rot="16200000">
              <a:off x="433875" y="3223363"/>
              <a:ext cx="1574961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de-DE" sz="900" b="1" dirty="0">
                  <a:latin typeface="Helvetica" panose="020B0604020202020204" pitchFamily="34" charset="0"/>
                </a:rPr>
                <a:t>TILLING </a:t>
              </a:r>
              <a:r>
                <a:rPr lang="de-DE" sz="900" b="1" i="1" dirty="0" err="1">
                  <a:latin typeface="Helvetica" panose="020B0604020202020204" pitchFamily="34" charset="0"/>
                </a:rPr>
                <a:t>Tamlo-aabbdd</a:t>
              </a:r>
              <a:endParaRPr lang="de-DE" sz="900" b="1" dirty="0">
                <a:latin typeface="Helvetica" panose="020B0604020202020204" pitchFamily="34" charset="0"/>
              </a:endParaRPr>
            </a:p>
            <a:p>
              <a:pPr algn="ctr"/>
              <a:r>
                <a:rPr lang="de-DE" sz="900" b="1" dirty="0" smtClean="0">
                  <a:latin typeface="Helvetica" panose="020B0604020202020204" pitchFamily="34" charset="0"/>
                </a:rPr>
                <a:t>Line </a:t>
              </a:r>
              <a:r>
                <a:rPr lang="de-DE" sz="900" b="1" dirty="0">
                  <a:latin typeface="Helvetica" panose="020B0604020202020204" pitchFamily="34" charset="0"/>
                </a:rPr>
                <a:t>1 </a:t>
              </a:r>
              <a:r>
                <a:rPr lang="de-DE" sz="900" b="1" dirty="0" smtClean="0">
                  <a:latin typeface="Helvetica" panose="020B0604020202020204" pitchFamily="34" charset="0"/>
                </a:rPr>
                <a:t>(a)</a:t>
              </a:r>
              <a:endParaRPr lang="de-DE" sz="900" b="1" dirty="0">
                <a:latin typeface="Helvetica" panose="020B0604020202020204" pitchFamily="34" charset="0"/>
              </a:endParaRPr>
            </a:p>
          </p:txBody>
        </p:sp>
      </p:grpSp>
      <p:grpSp>
        <p:nvGrpSpPr>
          <p:cNvPr id="20" name="Gruppieren 19"/>
          <p:cNvGrpSpPr/>
          <p:nvPr/>
        </p:nvGrpSpPr>
        <p:grpSpPr>
          <a:xfrm>
            <a:off x="620688" y="4474373"/>
            <a:ext cx="2670695" cy="1569501"/>
            <a:chOff x="1036690" y="4298747"/>
            <a:chExt cx="2670695" cy="1569501"/>
          </a:xfrm>
        </p:grpSpPr>
        <p:grpSp>
          <p:nvGrpSpPr>
            <p:cNvPr id="139" name="Gruppieren 138"/>
            <p:cNvGrpSpPr>
              <a:grpSpLocks noChangeAspect="1"/>
            </p:cNvGrpSpPr>
            <p:nvPr/>
          </p:nvGrpSpPr>
          <p:grpSpPr>
            <a:xfrm>
              <a:off x="1439385" y="4298747"/>
              <a:ext cx="2268000" cy="1566425"/>
              <a:chOff x="509342" y="3008784"/>
              <a:chExt cx="2762634" cy="1908052"/>
            </a:xfrm>
          </p:grpSpPr>
          <p:pic>
            <p:nvPicPr>
              <p:cNvPr id="140" name="Grafik 139"/>
              <p:cNvPicPr>
                <a:picLocks noChangeAspect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9342" y="3008784"/>
                <a:ext cx="160020" cy="1908052"/>
              </a:xfrm>
              <a:prstGeom prst="rect">
                <a:avLst/>
              </a:prstGeom>
            </p:spPr>
          </p:pic>
          <p:grpSp>
            <p:nvGrpSpPr>
              <p:cNvPr id="141" name="Gruppieren 140"/>
              <p:cNvGrpSpPr/>
              <p:nvPr/>
            </p:nvGrpSpPr>
            <p:grpSpPr>
              <a:xfrm>
                <a:off x="919760" y="3011832"/>
                <a:ext cx="637032" cy="1905004"/>
                <a:chOff x="908720" y="3080792"/>
                <a:chExt cx="637032" cy="1905004"/>
              </a:xfrm>
            </p:grpSpPr>
            <p:pic>
              <p:nvPicPr>
                <p:cNvPr id="150" name="Grafik 149"/>
                <p:cNvPicPr>
                  <a:picLocks noChangeAspect="1"/>
                </p:cNvPicPr>
                <p:nvPr/>
              </p:nvPicPr>
              <p:blipFill>
                <a:blip r:embed="rId2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8720" y="3080792"/>
                  <a:ext cx="201168" cy="1905004"/>
                </a:xfrm>
                <a:prstGeom prst="rect">
                  <a:avLst/>
                </a:prstGeom>
              </p:spPr>
            </p:pic>
            <p:pic>
              <p:nvPicPr>
                <p:cNvPr id="151" name="Grafik 150"/>
                <p:cNvPicPr>
                  <a:picLocks noChangeAspect="1"/>
                </p:cNvPicPr>
                <p:nvPr/>
              </p:nvPicPr>
              <p:blipFill>
                <a:blip r:embed="rId2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09888" y="3080792"/>
                  <a:ext cx="202692" cy="1905004"/>
                </a:xfrm>
                <a:prstGeom prst="rect">
                  <a:avLst/>
                </a:prstGeom>
              </p:spPr>
            </p:pic>
            <p:pic>
              <p:nvPicPr>
                <p:cNvPr id="152" name="Grafik 151"/>
                <p:cNvPicPr>
                  <a:picLocks noChangeAspect="1"/>
                </p:cNvPicPr>
                <p:nvPr/>
              </p:nvPicPr>
              <p:blipFill>
                <a:blip r:embed="rId2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11056" y="3870226"/>
                  <a:ext cx="234696" cy="1115570"/>
                </a:xfrm>
                <a:prstGeom prst="rect">
                  <a:avLst/>
                </a:prstGeom>
              </p:spPr>
            </p:pic>
          </p:grpSp>
          <p:grpSp>
            <p:nvGrpSpPr>
              <p:cNvPr id="142" name="Gruppieren 141"/>
              <p:cNvGrpSpPr/>
              <p:nvPr/>
            </p:nvGrpSpPr>
            <p:grpSpPr>
              <a:xfrm>
                <a:off x="2642092" y="3008784"/>
                <a:ext cx="629884" cy="1908052"/>
                <a:chOff x="2642092" y="3008784"/>
                <a:chExt cx="629884" cy="1908052"/>
              </a:xfrm>
            </p:grpSpPr>
            <p:pic>
              <p:nvPicPr>
                <p:cNvPr id="147" name="Grafik 146"/>
                <p:cNvPicPr>
                  <a:picLocks noChangeAspect="1"/>
                </p:cNvPicPr>
                <p:nvPr/>
              </p:nvPicPr>
              <p:blipFill>
                <a:blip r:embed="rId2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642092" y="3008784"/>
                  <a:ext cx="204216" cy="1908052"/>
                </a:xfrm>
                <a:prstGeom prst="rect">
                  <a:avLst/>
                </a:prstGeom>
              </p:spPr>
            </p:pic>
            <p:pic>
              <p:nvPicPr>
                <p:cNvPr id="148" name="Grafik 147"/>
                <p:cNvPicPr>
                  <a:picLocks noChangeAspect="1"/>
                </p:cNvPicPr>
                <p:nvPr/>
              </p:nvPicPr>
              <p:blipFill>
                <a:blip r:embed="rId2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878919" y="3008784"/>
                  <a:ext cx="227076" cy="1908052"/>
                </a:xfrm>
                <a:prstGeom prst="rect">
                  <a:avLst/>
                </a:prstGeom>
              </p:spPr>
            </p:pic>
            <p:pic>
              <p:nvPicPr>
                <p:cNvPr id="149" name="Grafik 148"/>
                <p:cNvPicPr>
                  <a:picLocks noChangeAspect="1"/>
                </p:cNvPicPr>
                <p:nvPr/>
              </p:nvPicPr>
              <p:blipFill>
                <a:blip r:embed="rId2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047948" y="3008784"/>
                  <a:ext cx="224028" cy="1908052"/>
                </a:xfrm>
                <a:prstGeom prst="rect">
                  <a:avLst/>
                </a:prstGeom>
              </p:spPr>
            </p:pic>
          </p:grpSp>
          <p:grpSp>
            <p:nvGrpSpPr>
              <p:cNvPr id="143" name="Gruppieren 142"/>
              <p:cNvGrpSpPr/>
              <p:nvPr/>
            </p:nvGrpSpPr>
            <p:grpSpPr>
              <a:xfrm>
                <a:off x="1794692" y="3008784"/>
                <a:ext cx="626196" cy="1908052"/>
                <a:chOff x="1762743" y="3008784"/>
                <a:chExt cx="626196" cy="1908052"/>
              </a:xfrm>
            </p:grpSpPr>
            <p:pic>
              <p:nvPicPr>
                <p:cNvPr id="144" name="Grafik 143"/>
                <p:cNvPicPr>
                  <a:picLocks noChangeAspect="1"/>
                </p:cNvPicPr>
                <p:nvPr/>
              </p:nvPicPr>
              <p:blipFill>
                <a:blip r:embed="rId2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942025" y="3008784"/>
                  <a:ext cx="227076" cy="1908052"/>
                </a:xfrm>
                <a:prstGeom prst="rect">
                  <a:avLst/>
                </a:prstGeom>
              </p:spPr>
            </p:pic>
            <p:pic>
              <p:nvPicPr>
                <p:cNvPr id="145" name="Grafik 144"/>
                <p:cNvPicPr>
                  <a:picLocks noChangeAspect="1"/>
                </p:cNvPicPr>
                <p:nvPr/>
              </p:nvPicPr>
              <p:blipFill>
                <a:blip r:embed="rId3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75579" y="3121560"/>
                  <a:ext cx="213360" cy="1795276"/>
                </a:xfrm>
                <a:prstGeom prst="rect">
                  <a:avLst/>
                </a:prstGeom>
              </p:spPr>
            </p:pic>
            <p:pic>
              <p:nvPicPr>
                <p:cNvPr id="146" name="Grafik 145"/>
                <p:cNvPicPr>
                  <a:picLocks noChangeAspect="1"/>
                </p:cNvPicPr>
                <p:nvPr/>
              </p:nvPicPr>
              <p:blipFill>
                <a:blip r:embed="rId3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762743" y="3008784"/>
                  <a:ext cx="210312" cy="1908052"/>
                </a:xfrm>
                <a:prstGeom prst="rect">
                  <a:avLst/>
                </a:prstGeom>
              </p:spPr>
            </p:pic>
          </p:grpSp>
        </p:grpSp>
        <p:sp>
          <p:nvSpPr>
            <p:cNvPr id="103" name="TextBox 8"/>
            <p:cNvSpPr txBox="1"/>
            <p:nvPr/>
          </p:nvSpPr>
          <p:spPr>
            <a:xfrm rot="16200000">
              <a:off x="438143" y="4900370"/>
              <a:ext cx="1566425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de-DE" sz="900" b="1" dirty="0">
                  <a:latin typeface="Helvetica" panose="020B0604020202020204" pitchFamily="34" charset="0"/>
                </a:rPr>
                <a:t>TILLING </a:t>
              </a:r>
              <a:r>
                <a:rPr lang="de-DE" sz="900" b="1" i="1" dirty="0" err="1">
                  <a:latin typeface="Helvetica" panose="020B0604020202020204" pitchFamily="34" charset="0"/>
                </a:rPr>
                <a:t>Tamlo-aabbdd</a:t>
              </a:r>
              <a:endParaRPr lang="de-DE" sz="900" b="1" dirty="0">
                <a:latin typeface="Helvetica" panose="020B0604020202020204" pitchFamily="34" charset="0"/>
              </a:endParaRPr>
            </a:p>
            <a:p>
              <a:pPr algn="ctr"/>
              <a:r>
                <a:rPr lang="de-DE" sz="900" b="1" dirty="0" smtClean="0">
                  <a:latin typeface="Helvetica" panose="020B0604020202020204" pitchFamily="34" charset="0"/>
                </a:rPr>
                <a:t> Line </a:t>
              </a:r>
              <a:r>
                <a:rPr lang="de-DE" sz="900" b="1" dirty="0">
                  <a:latin typeface="Helvetica" panose="020B0604020202020204" pitchFamily="34" charset="0"/>
                </a:rPr>
                <a:t>2 </a:t>
              </a:r>
              <a:r>
                <a:rPr lang="de-DE" sz="900" b="1" dirty="0" smtClean="0">
                  <a:latin typeface="Helvetica" panose="020B0604020202020204" pitchFamily="34" charset="0"/>
                </a:rPr>
                <a:t>(a)</a:t>
              </a:r>
              <a:endParaRPr lang="de-DE" sz="900" b="1" dirty="0">
                <a:latin typeface="Helvetica" panose="020B0604020202020204" pitchFamily="34" charset="0"/>
              </a:endParaRPr>
            </a:p>
          </p:txBody>
        </p:sp>
      </p:grpSp>
      <p:grpSp>
        <p:nvGrpSpPr>
          <p:cNvPr id="21" name="Gruppieren 20"/>
          <p:cNvGrpSpPr/>
          <p:nvPr/>
        </p:nvGrpSpPr>
        <p:grpSpPr>
          <a:xfrm>
            <a:off x="623912" y="6160246"/>
            <a:ext cx="2667471" cy="1569929"/>
            <a:chOff x="1039914" y="5984620"/>
            <a:chExt cx="2667471" cy="1569929"/>
          </a:xfrm>
        </p:grpSpPr>
        <p:grpSp>
          <p:nvGrpSpPr>
            <p:cNvPr id="45" name="Gruppieren 44"/>
            <p:cNvGrpSpPr>
              <a:grpSpLocks noChangeAspect="1"/>
            </p:cNvGrpSpPr>
            <p:nvPr/>
          </p:nvGrpSpPr>
          <p:grpSpPr>
            <a:xfrm>
              <a:off x="1439385" y="5984620"/>
              <a:ext cx="2268000" cy="1569929"/>
              <a:chOff x="510574" y="3080792"/>
              <a:chExt cx="2756464" cy="1908052"/>
            </a:xfrm>
          </p:grpSpPr>
          <p:pic>
            <p:nvPicPr>
              <p:cNvPr id="46" name="Grafik 45"/>
              <p:cNvPicPr>
                <a:picLocks noChangeAspect="1"/>
              </p:cNvPicPr>
              <p:nvPr/>
            </p:nvPicPr>
            <p:blipFill>
              <a:blip r:embed="rId3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0574" y="3844574"/>
                <a:ext cx="146304" cy="1139954"/>
              </a:xfrm>
              <a:prstGeom prst="rect">
                <a:avLst/>
              </a:prstGeom>
            </p:spPr>
          </p:pic>
          <p:grpSp>
            <p:nvGrpSpPr>
              <p:cNvPr id="47" name="Gruppieren 46"/>
              <p:cNvGrpSpPr/>
              <p:nvPr/>
            </p:nvGrpSpPr>
            <p:grpSpPr>
              <a:xfrm>
                <a:off x="948344" y="3080792"/>
                <a:ext cx="572043" cy="1908052"/>
                <a:chOff x="948344" y="3080792"/>
                <a:chExt cx="572043" cy="1908052"/>
              </a:xfrm>
            </p:grpSpPr>
            <p:pic>
              <p:nvPicPr>
                <p:cNvPr id="56" name="Grafik 55"/>
                <p:cNvPicPr>
                  <a:picLocks noChangeAspect="1"/>
                </p:cNvPicPr>
                <p:nvPr/>
              </p:nvPicPr>
              <p:blipFill>
                <a:blip r:embed="rId3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48344" y="3080792"/>
                  <a:ext cx="202692" cy="1908052"/>
                </a:xfrm>
                <a:prstGeom prst="rect">
                  <a:avLst/>
                </a:prstGeom>
              </p:spPr>
            </p:pic>
            <p:pic>
              <p:nvPicPr>
                <p:cNvPr id="57" name="Grafik 56"/>
                <p:cNvPicPr>
                  <a:picLocks noChangeAspect="1"/>
                </p:cNvPicPr>
                <p:nvPr/>
              </p:nvPicPr>
              <p:blipFill>
                <a:blip r:embed="rId3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21099" y="3419121"/>
                  <a:ext cx="225552" cy="1569723"/>
                </a:xfrm>
                <a:prstGeom prst="rect">
                  <a:avLst/>
                </a:prstGeom>
              </p:spPr>
            </p:pic>
            <p:pic>
              <p:nvPicPr>
                <p:cNvPr id="58" name="Grafik 57"/>
                <p:cNvPicPr>
                  <a:picLocks noChangeAspect="1"/>
                </p:cNvPicPr>
                <p:nvPr/>
              </p:nvPicPr>
              <p:blipFill>
                <a:blip r:embed="rId3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23791" y="3862606"/>
                  <a:ext cx="196596" cy="1126238"/>
                </a:xfrm>
                <a:prstGeom prst="rect">
                  <a:avLst/>
                </a:prstGeom>
              </p:spPr>
            </p:pic>
          </p:grpSp>
          <p:grpSp>
            <p:nvGrpSpPr>
              <p:cNvPr id="48" name="Gruppieren 47"/>
              <p:cNvGrpSpPr/>
              <p:nvPr/>
            </p:nvGrpSpPr>
            <p:grpSpPr>
              <a:xfrm>
                <a:off x="1769286" y="3156992"/>
                <a:ext cx="695210" cy="1831852"/>
                <a:chOff x="1769286" y="3156992"/>
                <a:chExt cx="695210" cy="1831852"/>
              </a:xfrm>
            </p:grpSpPr>
            <p:pic>
              <p:nvPicPr>
                <p:cNvPr id="53" name="Grafik 52"/>
                <p:cNvPicPr>
                  <a:picLocks noChangeAspect="1"/>
                </p:cNvPicPr>
                <p:nvPr/>
              </p:nvPicPr>
              <p:blipFill>
                <a:blip r:embed="rId3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769286" y="3156992"/>
                  <a:ext cx="202692" cy="1831852"/>
                </a:xfrm>
                <a:prstGeom prst="rect">
                  <a:avLst/>
                </a:prstGeom>
              </p:spPr>
            </p:pic>
            <p:pic>
              <p:nvPicPr>
                <p:cNvPr id="54" name="Grafik 53"/>
                <p:cNvPicPr>
                  <a:picLocks noChangeAspect="1"/>
                </p:cNvPicPr>
                <p:nvPr/>
              </p:nvPicPr>
              <p:blipFill>
                <a:blip r:embed="rId3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990581" y="3257576"/>
                  <a:ext cx="182880" cy="1731268"/>
                </a:xfrm>
                <a:prstGeom prst="rect">
                  <a:avLst/>
                </a:prstGeom>
              </p:spPr>
            </p:pic>
            <p:pic>
              <p:nvPicPr>
                <p:cNvPr id="55" name="Grafik 54"/>
                <p:cNvPicPr>
                  <a:picLocks noChangeAspect="1"/>
                </p:cNvPicPr>
                <p:nvPr/>
              </p:nvPicPr>
              <p:blipFill rotWithShape="1">
                <a:blip r:embed="rId3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3605"/>
                <a:stretch/>
              </p:blipFill>
              <p:spPr>
                <a:xfrm>
                  <a:off x="2204864" y="3435885"/>
                  <a:ext cx="259632" cy="1552959"/>
                </a:xfrm>
                <a:prstGeom prst="rect">
                  <a:avLst/>
                </a:prstGeom>
              </p:spPr>
            </p:pic>
          </p:grpSp>
          <p:grpSp>
            <p:nvGrpSpPr>
              <p:cNvPr id="49" name="Gruppieren 48"/>
              <p:cNvGrpSpPr/>
              <p:nvPr/>
            </p:nvGrpSpPr>
            <p:grpSpPr>
              <a:xfrm>
                <a:off x="2636832" y="3502941"/>
                <a:ext cx="630206" cy="1485903"/>
                <a:chOff x="2636832" y="3502941"/>
                <a:chExt cx="630206" cy="1485903"/>
              </a:xfrm>
            </p:grpSpPr>
            <p:pic>
              <p:nvPicPr>
                <p:cNvPr id="50" name="Grafik 49"/>
                <p:cNvPicPr>
                  <a:picLocks noChangeAspect="1"/>
                </p:cNvPicPr>
                <p:nvPr/>
              </p:nvPicPr>
              <p:blipFill>
                <a:blip r:embed="rId3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636832" y="3502941"/>
                  <a:ext cx="211836" cy="1485903"/>
                </a:xfrm>
                <a:prstGeom prst="rect">
                  <a:avLst/>
                </a:prstGeom>
              </p:spPr>
            </p:pic>
            <p:pic>
              <p:nvPicPr>
                <p:cNvPr id="51" name="Grafik 50"/>
                <p:cNvPicPr>
                  <a:picLocks noChangeAspect="1"/>
                </p:cNvPicPr>
                <p:nvPr/>
              </p:nvPicPr>
              <p:blipFill>
                <a:blip r:embed="rId4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857447" y="4021102"/>
                  <a:ext cx="196596" cy="967742"/>
                </a:xfrm>
                <a:prstGeom prst="rect">
                  <a:avLst/>
                </a:prstGeom>
              </p:spPr>
            </p:pic>
            <p:pic>
              <p:nvPicPr>
                <p:cNvPr id="52" name="Grafik 51"/>
                <p:cNvPicPr>
                  <a:picLocks noChangeAspect="1"/>
                </p:cNvPicPr>
                <p:nvPr/>
              </p:nvPicPr>
              <p:blipFill>
                <a:blip r:embed="rId4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062822" y="4179854"/>
                  <a:ext cx="204216" cy="804674"/>
                </a:xfrm>
                <a:prstGeom prst="rect">
                  <a:avLst/>
                </a:prstGeom>
              </p:spPr>
            </p:pic>
          </p:grpSp>
        </p:grpSp>
        <p:sp>
          <p:nvSpPr>
            <p:cNvPr id="104" name="TextBox 8"/>
            <p:cNvSpPr txBox="1"/>
            <p:nvPr/>
          </p:nvSpPr>
          <p:spPr>
            <a:xfrm rot="16200000">
              <a:off x="441392" y="6586218"/>
              <a:ext cx="1566376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de-DE" sz="900" b="1" dirty="0">
                  <a:latin typeface="Helvetica" panose="020B0604020202020204" pitchFamily="34" charset="0"/>
                </a:rPr>
                <a:t>TILLING </a:t>
              </a:r>
              <a:r>
                <a:rPr lang="de-DE" sz="900" b="1" i="1" dirty="0" err="1">
                  <a:latin typeface="Helvetica" panose="020B0604020202020204" pitchFamily="34" charset="0"/>
                </a:rPr>
                <a:t>Tamlo-aabbdd</a:t>
              </a:r>
              <a:endParaRPr lang="de-DE" sz="900" b="1" dirty="0">
                <a:latin typeface="Helvetica" panose="020B0604020202020204" pitchFamily="34" charset="0"/>
              </a:endParaRPr>
            </a:p>
            <a:p>
              <a:pPr algn="ctr"/>
              <a:r>
                <a:rPr lang="de-DE" sz="900" b="1" dirty="0" smtClean="0">
                  <a:latin typeface="Helvetica" panose="020B0604020202020204" pitchFamily="34" charset="0"/>
                </a:rPr>
                <a:t> Line </a:t>
              </a:r>
              <a:r>
                <a:rPr lang="de-DE" sz="900" b="1" dirty="0">
                  <a:latin typeface="Helvetica" panose="020B0604020202020204" pitchFamily="34" charset="0"/>
                </a:rPr>
                <a:t>3 </a:t>
              </a:r>
              <a:r>
                <a:rPr lang="de-DE" sz="900" b="1" dirty="0" smtClean="0">
                  <a:latin typeface="Helvetica" panose="020B0604020202020204" pitchFamily="34" charset="0"/>
                </a:rPr>
                <a:t>(a)</a:t>
              </a:r>
              <a:endParaRPr lang="de-DE" sz="900" b="1" dirty="0">
                <a:latin typeface="Helvetica" panose="020B0604020202020204" pitchFamily="34" charset="0"/>
              </a:endParaRPr>
            </a:p>
          </p:txBody>
        </p:sp>
      </p:grpSp>
      <p:grpSp>
        <p:nvGrpSpPr>
          <p:cNvPr id="22" name="Gruppieren 21"/>
          <p:cNvGrpSpPr/>
          <p:nvPr/>
        </p:nvGrpSpPr>
        <p:grpSpPr>
          <a:xfrm>
            <a:off x="626373" y="7847668"/>
            <a:ext cx="2650057" cy="1569828"/>
            <a:chOff x="1042375" y="7672042"/>
            <a:chExt cx="2650057" cy="1569828"/>
          </a:xfrm>
        </p:grpSpPr>
        <p:grpSp>
          <p:nvGrpSpPr>
            <p:cNvPr id="59" name="Gruppieren 58"/>
            <p:cNvGrpSpPr>
              <a:grpSpLocks noChangeAspect="1"/>
            </p:cNvGrpSpPr>
            <p:nvPr/>
          </p:nvGrpSpPr>
          <p:grpSpPr>
            <a:xfrm>
              <a:off x="1424432" y="7672042"/>
              <a:ext cx="2268000" cy="1567511"/>
              <a:chOff x="510574" y="3080792"/>
              <a:chExt cx="2762059" cy="1908974"/>
            </a:xfrm>
          </p:grpSpPr>
          <p:pic>
            <p:nvPicPr>
              <p:cNvPr id="60" name="Grafik 59"/>
              <p:cNvPicPr>
                <a:picLocks noChangeAspect="1"/>
              </p:cNvPicPr>
              <p:nvPr/>
            </p:nvPicPr>
            <p:blipFill>
              <a:blip r:embed="rId4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0574" y="3080792"/>
                <a:ext cx="202692" cy="1908052"/>
              </a:xfrm>
              <a:prstGeom prst="rect">
                <a:avLst/>
              </a:prstGeom>
            </p:spPr>
          </p:pic>
          <p:grpSp>
            <p:nvGrpSpPr>
              <p:cNvPr id="61" name="Gruppieren 60"/>
              <p:cNvGrpSpPr/>
              <p:nvPr/>
            </p:nvGrpSpPr>
            <p:grpSpPr>
              <a:xfrm>
                <a:off x="908720" y="3210332"/>
                <a:ext cx="686344" cy="1778512"/>
                <a:chOff x="908720" y="3210332"/>
                <a:chExt cx="686344" cy="1778512"/>
              </a:xfrm>
            </p:grpSpPr>
            <p:pic>
              <p:nvPicPr>
                <p:cNvPr id="70" name="Grafik 69"/>
                <p:cNvPicPr>
                  <a:picLocks noChangeAspect="1"/>
                </p:cNvPicPr>
                <p:nvPr/>
              </p:nvPicPr>
              <p:blipFill>
                <a:blip r:embed="rId4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8720" y="3210332"/>
                  <a:ext cx="309373" cy="1778512"/>
                </a:xfrm>
                <a:prstGeom prst="rect">
                  <a:avLst/>
                </a:prstGeom>
              </p:spPr>
            </p:pic>
            <p:pic>
              <p:nvPicPr>
                <p:cNvPr id="71" name="Grafik 70"/>
                <p:cNvPicPr>
                  <a:picLocks noChangeAspect="1"/>
                </p:cNvPicPr>
                <p:nvPr/>
              </p:nvPicPr>
              <p:blipFill>
                <a:blip r:embed="rId4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51036" y="3417597"/>
                  <a:ext cx="228600" cy="1571247"/>
                </a:xfrm>
                <a:prstGeom prst="rect">
                  <a:avLst/>
                </a:prstGeom>
              </p:spPr>
            </p:pic>
            <p:pic>
              <p:nvPicPr>
                <p:cNvPr id="72" name="Grafik 71"/>
                <p:cNvPicPr>
                  <a:picLocks noChangeAspect="1"/>
                </p:cNvPicPr>
                <p:nvPr/>
              </p:nvPicPr>
              <p:blipFill>
                <a:blip r:embed="rId4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46651" y="4114066"/>
                  <a:ext cx="248413" cy="874778"/>
                </a:xfrm>
                <a:prstGeom prst="rect">
                  <a:avLst/>
                </a:prstGeom>
              </p:spPr>
            </p:pic>
          </p:grpSp>
          <p:grpSp>
            <p:nvGrpSpPr>
              <p:cNvPr id="62" name="Gruppieren 61"/>
              <p:cNvGrpSpPr/>
              <p:nvPr/>
            </p:nvGrpSpPr>
            <p:grpSpPr>
              <a:xfrm>
                <a:off x="1801683" y="3353589"/>
                <a:ext cx="648024" cy="1636177"/>
                <a:chOff x="1801683" y="3353589"/>
                <a:chExt cx="648024" cy="1636177"/>
              </a:xfrm>
            </p:grpSpPr>
            <p:pic>
              <p:nvPicPr>
                <p:cNvPr id="67" name="Grafik 66"/>
                <p:cNvPicPr>
                  <a:picLocks noChangeAspect="1"/>
                </p:cNvPicPr>
                <p:nvPr/>
              </p:nvPicPr>
              <p:blipFill>
                <a:blip r:embed="rId4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01683" y="3357559"/>
                  <a:ext cx="176784" cy="1632207"/>
                </a:xfrm>
                <a:prstGeom prst="rect">
                  <a:avLst/>
                </a:prstGeom>
              </p:spPr>
            </p:pic>
            <p:pic>
              <p:nvPicPr>
                <p:cNvPr id="68" name="Grafik 67"/>
                <p:cNvPicPr>
                  <a:picLocks noChangeAspect="1"/>
                </p:cNvPicPr>
                <p:nvPr/>
              </p:nvPicPr>
              <p:blipFill>
                <a:blip r:embed="rId4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268351" y="3519705"/>
                  <a:ext cx="181356" cy="1469139"/>
                </a:xfrm>
                <a:prstGeom prst="rect">
                  <a:avLst/>
                </a:prstGeom>
              </p:spPr>
            </p:pic>
            <p:pic>
              <p:nvPicPr>
                <p:cNvPr id="69" name="Grafik 68"/>
                <p:cNvPicPr>
                  <a:picLocks noChangeAspect="1"/>
                </p:cNvPicPr>
                <p:nvPr/>
              </p:nvPicPr>
              <p:blipFill>
                <a:blip r:embed="rId4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982058" y="3353589"/>
                  <a:ext cx="196596" cy="1635255"/>
                </a:xfrm>
                <a:prstGeom prst="rect">
                  <a:avLst/>
                </a:prstGeom>
              </p:spPr>
            </p:pic>
          </p:grpSp>
          <p:grpSp>
            <p:nvGrpSpPr>
              <p:cNvPr id="63" name="Gruppieren 62"/>
              <p:cNvGrpSpPr/>
              <p:nvPr/>
            </p:nvGrpSpPr>
            <p:grpSpPr>
              <a:xfrm>
                <a:off x="2655003" y="3109748"/>
                <a:ext cx="617630" cy="1879096"/>
                <a:chOff x="2655003" y="3109748"/>
                <a:chExt cx="617630" cy="1879096"/>
              </a:xfrm>
            </p:grpSpPr>
            <p:pic>
              <p:nvPicPr>
                <p:cNvPr id="64" name="Grafik 63"/>
                <p:cNvPicPr>
                  <a:picLocks noChangeAspect="1"/>
                </p:cNvPicPr>
                <p:nvPr/>
              </p:nvPicPr>
              <p:blipFill>
                <a:blip r:embed="rId4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655003" y="3109748"/>
                  <a:ext cx="192024" cy="1879096"/>
                </a:xfrm>
                <a:prstGeom prst="rect">
                  <a:avLst/>
                </a:prstGeom>
              </p:spPr>
            </p:pic>
            <p:pic>
              <p:nvPicPr>
                <p:cNvPr id="65" name="Grafik 64"/>
                <p:cNvPicPr>
                  <a:picLocks noChangeAspect="1"/>
                </p:cNvPicPr>
                <p:nvPr/>
              </p:nvPicPr>
              <p:blipFill>
                <a:blip r:embed="rId5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861392" y="3327681"/>
                  <a:ext cx="204216" cy="1661163"/>
                </a:xfrm>
                <a:prstGeom prst="rect">
                  <a:avLst/>
                </a:prstGeom>
              </p:spPr>
            </p:pic>
            <p:pic>
              <p:nvPicPr>
                <p:cNvPr id="66" name="Grafik 65"/>
                <p:cNvPicPr>
                  <a:picLocks noChangeAspect="1"/>
                </p:cNvPicPr>
                <p:nvPr/>
              </p:nvPicPr>
              <p:blipFill>
                <a:blip r:embed="rId5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068417" y="3746781"/>
                  <a:ext cx="204216" cy="1242063"/>
                </a:xfrm>
                <a:prstGeom prst="rect">
                  <a:avLst/>
                </a:prstGeom>
              </p:spPr>
            </p:pic>
          </p:grpSp>
        </p:grpSp>
        <p:sp>
          <p:nvSpPr>
            <p:cNvPr id="105" name="TextBox 8"/>
            <p:cNvSpPr txBox="1"/>
            <p:nvPr/>
          </p:nvSpPr>
          <p:spPr>
            <a:xfrm rot="16200000">
              <a:off x="443664" y="8273828"/>
              <a:ext cx="1566753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de-DE" sz="900" b="1" dirty="0">
                  <a:latin typeface="Helvetica" panose="020B0604020202020204" pitchFamily="34" charset="0"/>
                </a:rPr>
                <a:t>TILLING </a:t>
              </a:r>
              <a:r>
                <a:rPr lang="de-DE" sz="900" b="1" i="1" dirty="0" err="1">
                  <a:latin typeface="Helvetica" panose="020B0604020202020204" pitchFamily="34" charset="0"/>
                </a:rPr>
                <a:t>Tamlo-aabbdd</a:t>
              </a:r>
              <a:endParaRPr lang="de-DE" sz="900" b="1" dirty="0">
                <a:latin typeface="Helvetica" panose="020B0604020202020204" pitchFamily="34" charset="0"/>
              </a:endParaRPr>
            </a:p>
            <a:p>
              <a:pPr algn="ctr"/>
              <a:r>
                <a:rPr lang="de-DE" sz="900" b="1" dirty="0" smtClean="0">
                  <a:latin typeface="Helvetica" panose="020B0604020202020204" pitchFamily="34" charset="0"/>
                </a:rPr>
                <a:t> Line </a:t>
              </a:r>
              <a:r>
                <a:rPr lang="de-DE" sz="900" b="1" dirty="0">
                  <a:latin typeface="Helvetica" panose="020B0604020202020204" pitchFamily="34" charset="0"/>
                </a:rPr>
                <a:t>4 (b</a:t>
              </a:r>
              <a:r>
                <a:rPr lang="de-DE" sz="900" b="1" dirty="0" smtClean="0">
                  <a:latin typeface="Helvetica" panose="020B0604020202020204" pitchFamily="34" charset="0"/>
                </a:rPr>
                <a:t>)</a:t>
              </a:r>
              <a:endParaRPr lang="de-DE" sz="900" b="1" dirty="0">
                <a:latin typeface="Helvetica" panose="020B0604020202020204" pitchFamily="34" charset="0"/>
              </a:endParaRPr>
            </a:p>
          </p:txBody>
        </p:sp>
      </p:grpSp>
      <p:grpSp>
        <p:nvGrpSpPr>
          <p:cNvPr id="4" name="Gruppieren 3"/>
          <p:cNvGrpSpPr/>
          <p:nvPr/>
        </p:nvGrpSpPr>
        <p:grpSpPr>
          <a:xfrm>
            <a:off x="3574343" y="1089639"/>
            <a:ext cx="2643919" cy="1576750"/>
            <a:chOff x="3886370" y="914013"/>
            <a:chExt cx="2643919" cy="1576750"/>
          </a:xfrm>
        </p:grpSpPr>
        <p:grpSp>
          <p:nvGrpSpPr>
            <p:cNvPr id="73" name="Gruppieren 72"/>
            <p:cNvGrpSpPr>
              <a:grpSpLocks noChangeAspect="1"/>
            </p:cNvGrpSpPr>
            <p:nvPr/>
          </p:nvGrpSpPr>
          <p:grpSpPr>
            <a:xfrm>
              <a:off x="4262289" y="917493"/>
              <a:ext cx="2268000" cy="1573270"/>
              <a:chOff x="510574" y="3076476"/>
              <a:chExt cx="2756830" cy="1912368"/>
            </a:xfrm>
          </p:grpSpPr>
          <p:pic>
            <p:nvPicPr>
              <p:cNvPr id="74" name="Grafik 73"/>
              <p:cNvPicPr>
                <a:picLocks noChangeAspect="1"/>
              </p:cNvPicPr>
              <p:nvPr/>
            </p:nvPicPr>
            <p:blipFill>
              <a:blip r:embed="rId5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0574" y="3080792"/>
                <a:ext cx="201168" cy="1908052"/>
              </a:xfrm>
              <a:prstGeom prst="rect">
                <a:avLst/>
              </a:prstGeom>
            </p:spPr>
          </p:pic>
          <p:grpSp>
            <p:nvGrpSpPr>
              <p:cNvPr id="75" name="Gruppieren 74"/>
              <p:cNvGrpSpPr/>
              <p:nvPr/>
            </p:nvGrpSpPr>
            <p:grpSpPr>
              <a:xfrm>
                <a:off x="908720" y="3076476"/>
                <a:ext cx="642147" cy="1910086"/>
                <a:chOff x="908720" y="3076476"/>
                <a:chExt cx="642147" cy="1910086"/>
              </a:xfrm>
            </p:grpSpPr>
            <p:pic>
              <p:nvPicPr>
                <p:cNvPr id="84" name="Grafik 83"/>
                <p:cNvPicPr>
                  <a:picLocks noChangeAspect="1"/>
                </p:cNvPicPr>
                <p:nvPr/>
              </p:nvPicPr>
              <p:blipFill>
                <a:blip r:embed="rId5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8720" y="3076476"/>
                  <a:ext cx="225552" cy="1908052"/>
                </a:xfrm>
                <a:prstGeom prst="rect">
                  <a:avLst/>
                </a:prstGeom>
              </p:spPr>
            </p:pic>
            <p:pic>
              <p:nvPicPr>
                <p:cNvPr id="85" name="Grafik 84"/>
                <p:cNvPicPr>
                  <a:picLocks noChangeAspect="1"/>
                </p:cNvPicPr>
                <p:nvPr/>
              </p:nvPicPr>
              <p:blipFill>
                <a:blip r:embed="rId5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84981" y="3078510"/>
                  <a:ext cx="227076" cy="1908052"/>
                </a:xfrm>
                <a:prstGeom prst="rect">
                  <a:avLst/>
                </a:prstGeom>
              </p:spPr>
            </p:pic>
            <p:pic>
              <p:nvPicPr>
                <p:cNvPr id="86" name="Grafik 85"/>
                <p:cNvPicPr>
                  <a:picLocks noChangeAspect="1"/>
                </p:cNvPicPr>
                <p:nvPr/>
              </p:nvPicPr>
              <p:blipFill>
                <a:blip r:embed="rId5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46651" y="3590065"/>
                  <a:ext cx="204216" cy="1394463"/>
                </a:xfrm>
                <a:prstGeom prst="rect">
                  <a:avLst/>
                </a:prstGeom>
              </p:spPr>
            </p:pic>
          </p:grpSp>
          <p:grpSp>
            <p:nvGrpSpPr>
              <p:cNvPr id="76" name="Gruppieren 75"/>
              <p:cNvGrpSpPr/>
              <p:nvPr/>
            </p:nvGrpSpPr>
            <p:grpSpPr>
              <a:xfrm>
                <a:off x="1772816" y="3076476"/>
                <a:ext cx="640360" cy="1908052"/>
                <a:chOff x="1772816" y="3076476"/>
                <a:chExt cx="640360" cy="1908052"/>
              </a:xfrm>
            </p:grpSpPr>
            <p:pic>
              <p:nvPicPr>
                <p:cNvPr id="81" name="Grafik 80"/>
                <p:cNvPicPr>
                  <a:picLocks noChangeAspect="1"/>
                </p:cNvPicPr>
                <p:nvPr/>
              </p:nvPicPr>
              <p:blipFill>
                <a:blip r:embed="rId5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772816" y="3076476"/>
                  <a:ext cx="204216" cy="1908052"/>
                </a:xfrm>
                <a:prstGeom prst="rect">
                  <a:avLst/>
                </a:prstGeom>
              </p:spPr>
            </p:pic>
            <p:pic>
              <p:nvPicPr>
                <p:cNvPr id="82" name="Grafik 81"/>
                <p:cNvPicPr>
                  <a:picLocks noChangeAspect="1"/>
                </p:cNvPicPr>
                <p:nvPr/>
              </p:nvPicPr>
              <p:blipFill>
                <a:blip r:embed="rId5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001540" y="3076476"/>
                  <a:ext cx="161544" cy="1908052"/>
                </a:xfrm>
                <a:prstGeom prst="rect">
                  <a:avLst/>
                </a:prstGeom>
              </p:spPr>
            </p:pic>
            <p:pic>
              <p:nvPicPr>
                <p:cNvPr id="83" name="Grafik 82"/>
                <p:cNvPicPr>
                  <a:picLocks noChangeAspect="1"/>
                </p:cNvPicPr>
                <p:nvPr/>
              </p:nvPicPr>
              <p:blipFill>
                <a:blip r:embed="rId5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216580" y="3076476"/>
                  <a:ext cx="196596" cy="1908052"/>
                </a:xfrm>
                <a:prstGeom prst="rect">
                  <a:avLst/>
                </a:prstGeom>
              </p:spPr>
            </p:pic>
          </p:grpSp>
          <p:grpSp>
            <p:nvGrpSpPr>
              <p:cNvPr id="77" name="Gruppieren 76"/>
              <p:cNvGrpSpPr/>
              <p:nvPr/>
            </p:nvGrpSpPr>
            <p:grpSpPr>
              <a:xfrm>
                <a:off x="2670757" y="3076476"/>
                <a:ext cx="596647" cy="1908052"/>
                <a:chOff x="2670757" y="3076476"/>
                <a:chExt cx="596647" cy="1908052"/>
              </a:xfrm>
            </p:grpSpPr>
            <p:pic>
              <p:nvPicPr>
                <p:cNvPr id="78" name="Grafik 77"/>
                <p:cNvPicPr>
                  <a:picLocks noChangeAspect="1"/>
                </p:cNvPicPr>
                <p:nvPr/>
              </p:nvPicPr>
              <p:blipFill>
                <a:blip r:embed="rId5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670757" y="3076476"/>
                  <a:ext cx="170688" cy="1908052"/>
                </a:xfrm>
                <a:prstGeom prst="rect">
                  <a:avLst/>
                </a:prstGeom>
              </p:spPr>
            </p:pic>
            <p:pic>
              <p:nvPicPr>
                <p:cNvPr id="79" name="Grafik 78"/>
                <p:cNvPicPr>
                  <a:picLocks noChangeAspect="1"/>
                </p:cNvPicPr>
                <p:nvPr/>
              </p:nvPicPr>
              <p:blipFill>
                <a:blip r:embed="rId6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843732" y="3076476"/>
                  <a:ext cx="204216" cy="1908052"/>
                </a:xfrm>
                <a:prstGeom prst="rect">
                  <a:avLst/>
                </a:prstGeom>
              </p:spPr>
            </p:pic>
            <p:pic>
              <p:nvPicPr>
                <p:cNvPr id="80" name="Grafik 79"/>
                <p:cNvPicPr>
                  <a:picLocks noChangeAspect="1"/>
                </p:cNvPicPr>
                <p:nvPr/>
              </p:nvPicPr>
              <p:blipFill>
                <a:blip r:embed="rId6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064712" y="3175536"/>
                  <a:ext cx="202692" cy="1808992"/>
                </a:xfrm>
                <a:prstGeom prst="rect">
                  <a:avLst/>
                </a:prstGeom>
              </p:spPr>
            </p:pic>
          </p:grpSp>
        </p:grpSp>
        <p:sp>
          <p:nvSpPr>
            <p:cNvPr id="108" name="TextBox 8"/>
            <p:cNvSpPr txBox="1"/>
            <p:nvPr/>
          </p:nvSpPr>
          <p:spPr>
            <a:xfrm rot="16200000">
              <a:off x="3215186" y="1585197"/>
              <a:ext cx="1573200" cy="230832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de-DE" sz="900" b="1" dirty="0">
                  <a:latin typeface="Helvetica" panose="020B0604020202020204" pitchFamily="34" charset="0"/>
                </a:rPr>
                <a:t>KN199</a:t>
              </a:r>
            </a:p>
          </p:txBody>
        </p:sp>
      </p:grpSp>
      <p:grpSp>
        <p:nvGrpSpPr>
          <p:cNvPr id="5" name="Gruppieren 4"/>
          <p:cNvGrpSpPr/>
          <p:nvPr/>
        </p:nvGrpSpPr>
        <p:grpSpPr>
          <a:xfrm>
            <a:off x="3576397" y="2793098"/>
            <a:ext cx="2641865" cy="1574961"/>
            <a:chOff x="3888424" y="2617472"/>
            <a:chExt cx="2641865" cy="1574961"/>
          </a:xfrm>
        </p:grpSpPr>
        <p:grpSp>
          <p:nvGrpSpPr>
            <p:cNvPr id="87" name="Gruppieren 86"/>
            <p:cNvGrpSpPr>
              <a:grpSpLocks noChangeAspect="1"/>
            </p:cNvGrpSpPr>
            <p:nvPr/>
          </p:nvGrpSpPr>
          <p:grpSpPr>
            <a:xfrm>
              <a:off x="4262289" y="2617472"/>
              <a:ext cx="2268000" cy="1574961"/>
              <a:chOff x="510574" y="3074442"/>
              <a:chExt cx="2756814" cy="1914402"/>
            </a:xfrm>
          </p:grpSpPr>
          <p:pic>
            <p:nvPicPr>
              <p:cNvPr id="88" name="Grafik 87"/>
              <p:cNvPicPr>
                <a:picLocks noChangeAspect="1"/>
              </p:cNvPicPr>
              <p:nvPr/>
            </p:nvPicPr>
            <p:blipFill>
              <a:blip r:embed="rId6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0574" y="3080792"/>
                <a:ext cx="208788" cy="1908052"/>
              </a:xfrm>
              <a:prstGeom prst="rect">
                <a:avLst/>
              </a:prstGeom>
            </p:spPr>
          </p:pic>
          <p:grpSp>
            <p:nvGrpSpPr>
              <p:cNvPr id="89" name="Gruppieren 88"/>
              <p:cNvGrpSpPr/>
              <p:nvPr/>
            </p:nvGrpSpPr>
            <p:grpSpPr>
              <a:xfrm>
                <a:off x="923960" y="3080792"/>
                <a:ext cx="620811" cy="1908052"/>
                <a:chOff x="923960" y="3080792"/>
                <a:chExt cx="620811" cy="1908052"/>
              </a:xfrm>
            </p:grpSpPr>
            <p:pic>
              <p:nvPicPr>
                <p:cNvPr id="98" name="Grafik 97"/>
                <p:cNvPicPr>
                  <a:picLocks noChangeAspect="1"/>
                </p:cNvPicPr>
                <p:nvPr/>
              </p:nvPicPr>
              <p:blipFill>
                <a:blip r:embed="rId6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23960" y="3080792"/>
                  <a:ext cx="211836" cy="1908052"/>
                </a:xfrm>
                <a:prstGeom prst="rect">
                  <a:avLst/>
                </a:prstGeom>
              </p:spPr>
            </p:pic>
            <p:pic>
              <p:nvPicPr>
                <p:cNvPr id="99" name="Grafik 98"/>
                <p:cNvPicPr>
                  <a:picLocks noChangeAspect="1"/>
                </p:cNvPicPr>
                <p:nvPr/>
              </p:nvPicPr>
              <p:blipFill>
                <a:blip r:embed="rId6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40531" y="3080792"/>
                  <a:ext cx="202692" cy="1908052"/>
                </a:xfrm>
                <a:prstGeom prst="rect">
                  <a:avLst/>
                </a:prstGeom>
              </p:spPr>
            </p:pic>
            <p:pic>
              <p:nvPicPr>
                <p:cNvPr id="100" name="Grafik 99"/>
                <p:cNvPicPr>
                  <a:picLocks noChangeAspect="1"/>
                </p:cNvPicPr>
                <p:nvPr/>
              </p:nvPicPr>
              <p:blipFill>
                <a:blip r:embed="rId6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57319" y="3080792"/>
                  <a:ext cx="187452" cy="1908052"/>
                </a:xfrm>
                <a:prstGeom prst="rect">
                  <a:avLst/>
                </a:prstGeom>
              </p:spPr>
            </p:pic>
          </p:grpSp>
          <p:grpSp>
            <p:nvGrpSpPr>
              <p:cNvPr id="90" name="Gruppieren 89"/>
              <p:cNvGrpSpPr/>
              <p:nvPr/>
            </p:nvGrpSpPr>
            <p:grpSpPr>
              <a:xfrm>
                <a:off x="1794272" y="3080792"/>
                <a:ext cx="642194" cy="1908052"/>
                <a:chOff x="1794272" y="3080792"/>
                <a:chExt cx="642194" cy="1908052"/>
              </a:xfrm>
            </p:grpSpPr>
            <p:pic>
              <p:nvPicPr>
                <p:cNvPr id="95" name="Grafik 94"/>
                <p:cNvPicPr>
                  <a:picLocks noChangeAspect="1"/>
                </p:cNvPicPr>
                <p:nvPr/>
              </p:nvPicPr>
              <p:blipFill>
                <a:blip r:embed="rId6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794272" y="3080792"/>
                  <a:ext cx="202692" cy="1908052"/>
                </a:xfrm>
                <a:prstGeom prst="rect">
                  <a:avLst/>
                </a:prstGeom>
              </p:spPr>
            </p:pic>
            <p:pic>
              <p:nvPicPr>
                <p:cNvPr id="96" name="Grafik 95"/>
                <p:cNvPicPr>
                  <a:picLocks noChangeAspect="1"/>
                </p:cNvPicPr>
                <p:nvPr/>
              </p:nvPicPr>
              <p:blipFill>
                <a:blip r:embed="rId6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991167" y="3080792"/>
                  <a:ext cx="227076" cy="1908052"/>
                </a:xfrm>
                <a:prstGeom prst="rect">
                  <a:avLst/>
                </a:prstGeom>
              </p:spPr>
            </p:pic>
            <p:pic>
              <p:nvPicPr>
                <p:cNvPr id="97" name="Grafik 96"/>
                <p:cNvPicPr>
                  <a:picLocks noChangeAspect="1"/>
                </p:cNvPicPr>
                <p:nvPr/>
              </p:nvPicPr>
              <p:blipFill>
                <a:blip r:embed="rId6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230726" y="3080792"/>
                  <a:ext cx="205740" cy="1908052"/>
                </a:xfrm>
                <a:prstGeom prst="rect">
                  <a:avLst/>
                </a:prstGeom>
              </p:spPr>
            </p:pic>
          </p:grpSp>
          <p:grpSp>
            <p:nvGrpSpPr>
              <p:cNvPr id="91" name="Gruppieren 90"/>
              <p:cNvGrpSpPr/>
              <p:nvPr/>
            </p:nvGrpSpPr>
            <p:grpSpPr>
              <a:xfrm>
                <a:off x="2648262" y="3074442"/>
                <a:ext cx="619126" cy="1910334"/>
                <a:chOff x="2648262" y="3074442"/>
                <a:chExt cx="619126" cy="1910334"/>
              </a:xfrm>
            </p:grpSpPr>
            <p:pic>
              <p:nvPicPr>
                <p:cNvPr id="92" name="Grafik 91"/>
                <p:cNvPicPr>
                  <a:picLocks noChangeAspect="1"/>
                </p:cNvPicPr>
                <p:nvPr/>
              </p:nvPicPr>
              <p:blipFill>
                <a:blip r:embed="rId6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648262" y="3076724"/>
                  <a:ext cx="188976" cy="1908052"/>
                </a:xfrm>
                <a:prstGeom prst="rect">
                  <a:avLst/>
                </a:prstGeom>
              </p:spPr>
            </p:pic>
            <p:pic>
              <p:nvPicPr>
                <p:cNvPr id="93" name="Grafik 92"/>
                <p:cNvPicPr>
                  <a:picLocks noChangeAspect="1"/>
                </p:cNvPicPr>
                <p:nvPr/>
              </p:nvPicPr>
              <p:blipFill>
                <a:blip r:embed="rId7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857447" y="3074442"/>
                  <a:ext cx="196596" cy="1908052"/>
                </a:xfrm>
                <a:prstGeom prst="rect">
                  <a:avLst/>
                </a:prstGeom>
              </p:spPr>
            </p:pic>
            <p:pic>
              <p:nvPicPr>
                <p:cNvPr id="94" name="Grafik 93"/>
                <p:cNvPicPr>
                  <a:picLocks noChangeAspect="1"/>
                </p:cNvPicPr>
                <p:nvPr/>
              </p:nvPicPr>
              <p:blipFill>
                <a:blip r:embed="rId7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064696" y="3074442"/>
                  <a:ext cx="202692" cy="1908052"/>
                </a:xfrm>
                <a:prstGeom prst="rect">
                  <a:avLst/>
                </a:prstGeom>
              </p:spPr>
            </p:pic>
          </p:grpSp>
        </p:grpSp>
        <p:sp>
          <p:nvSpPr>
            <p:cNvPr id="109" name="TextBox 8"/>
            <p:cNvSpPr txBox="1"/>
            <p:nvPr/>
          </p:nvSpPr>
          <p:spPr>
            <a:xfrm rot="16200000">
              <a:off x="3220526" y="3293703"/>
              <a:ext cx="1566627" cy="230832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de-DE" sz="900" b="1" dirty="0" smtClean="0">
                  <a:latin typeface="Helvetica" panose="020B0604020202020204" pitchFamily="34" charset="0"/>
                </a:rPr>
                <a:t>TALEN </a:t>
              </a:r>
              <a:r>
                <a:rPr lang="de-DE" sz="900" b="1" i="1" dirty="0" err="1" smtClean="0">
                  <a:latin typeface="Helvetica" panose="020B0604020202020204" pitchFamily="34" charset="0"/>
                </a:rPr>
                <a:t>Tamlo</a:t>
              </a:r>
              <a:endParaRPr lang="de-DE" sz="900" b="1" i="1" dirty="0">
                <a:latin typeface="Helvetica" panose="020B0604020202020204" pitchFamily="34" charset="0"/>
              </a:endParaRPr>
            </a:p>
          </p:txBody>
        </p:sp>
      </p:grpSp>
      <p:grpSp>
        <p:nvGrpSpPr>
          <p:cNvPr id="24" name="Gruppieren 23"/>
          <p:cNvGrpSpPr/>
          <p:nvPr/>
        </p:nvGrpSpPr>
        <p:grpSpPr>
          <a:xfrm>
            <a:off x="827453" y="808286"/>
            <a:ext cx="2474425" cy="230832"/>
            <a:chOff x="918511" y="741928"/>
            <a:chExt cx="2474425" cy="230832"/>
          </a:xfrm>
        </p:grpSpPr>
        <p:sp>
          <p:nvSpPr>
            <p:cNvPr id="118" name="TextBox 8"/>
            <p:cNvSpPr txBox="1"/>
            <p:nvPr/>
          </p:nvSpPr>
          <p:spPr>
            <a:xfrm>
              <a:off x="918511" y="741928"/>
              <a:ext cx="540000" cy="230832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de-DE" sz="900" b="1" dirty="0" smtClean="0">
                  <a:latin typeface="Helvetica" panose="020B0604020202020204" pitchFamily="34" charset="0"/>
                </a:rPr>
                <a:t>Mock</a:t>
              </a:r>
              <a:endParaRPr lang="de-DE" sz="900" b="1" dirty="0">
                <a:latin typeface="Helvetica" panose="020B0604020202020204" pitchFamily="34" charset="0"/>
              </a:endParaRPr>
            </a:p>
          </p:txBody>
        </p:sp>
        <p:sp>
          <p:nvSpPr>
            <p:cNvPr id="119" name="TextBox 8"/>
            <p:cNvSpPr txBox="1"/>
            <p:nvPr/>
          </p:nvSpPr>
          <p:spPr>
            <a:xfrm>
              <a:off x="1484784" y="741928"/>
              <a:ext cx="540000" cy="230832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de-DE" sz="900" b="1" dirty="0" smtClean="0">
                  <a:latin typeface="Helvetica" panose="020B0604020202020204" pitchFamily="34" charset="0"/>
                </a:rPr>
                <a:t>Zt05</a:t>
              </a:r>
              <a:endParaRPr lang="de-DE" sz="900" b="1" dirty="0">
                <a:latin typeface="Helvetica" panose="020B0604020202020204" pitchFamily="34" charset="0"/>
              </a:endParaRPr>
            </a:p>
          </p:txBody>
        </p:sp>
        <p:sp>
          <p:nvSpPr>
            <p:cNvPr id="120" name="TextBox 8"/>
            <p:cNvSpPr txBox="1"/>
            <p:nvPr/>
          </p:nvSpPr>
          <p:spPr>
            <a:xfrm>
              <a:off x="2168920" y="741928"/>
              <a:ext cx="540000" cy="230832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de-DE" sz="900" b="1" dirty="0" smtClean="0">
                  <a:latin typeface="Helvetica" panose="020B0604020202020204" pitchFamily="34" charset="0"/>
                </a:rPr>
                <a:t>Zt244</a:t>
              </a:r>
              <a:endParaRPr lang="de-DE" sz="900" b="1" dirty="0">
                <a:latin typeface="Helvetica" panose="020B0604020202020204" pitchFamily="34" charset="0"/>
              </a:endParaRPr>
            </a:p>
          </p:txBody>
        </p:sp>
        <p:sp>
          <p:nvSpPr>
            <p:cNvPr id="121" name="TextBox 8"/>
            <p:cNvSpPr txBox="1"/>
            <p:nvPr/>
          </p:nvSpPr>
          <p:spPr>
            <a:xfrm>
              <a:off x="2852936" y="741928"/>
              <a:ext cx="540000" cy="230832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de-DE" sz="900" b="1" dirty="0" smtClean="0">
                  <a:latin typeface="Helvetica" panose="020B0604020202020204" pitchFamily="34" charset="0"/>
                </a:rPr>
                <a:t>Zt153</a:t>
              </a:r>
              <a:endParaRPr lang="de-DE" sz="900" b="1" dirty="0">
                <a:latin typeface="Helvetica" panose="020B0604020202020204" pitchFamily="34" charset="0"/>
              </a:endParaRPr>
            </a:p>
          </p:txBody>
        </p:sp>
      </p:grpSp>
      <p:grpSp>
        <p:nvGrpSpPr>
          <p:cNvPr id="23" name="Gruppieren 22"/>
          <p:cNvGrpSpPr/>
          <p:nvPr/>
        </p:nvGrpSpPr>
        <p:grpSpPr>
          <a:xfrm>
            <a:off x="3742930" y="808286"/>
            <a:ext cx="2474425" cy="230832"/>
            <a:chOff x="3833988" y="741928"/>
            <a:chExt cx="2474425" cy="230832"/>
          </a:xfrm>
        </p:grpSpPr>
        <p:sp>
          <p:nvSpPr>
            <p:cNvPr id="122" name="TextBox 8"/>
            <p:cNvSpPr txBox="1"/>
            <p:nvPr/>
          </p:nvSpPr>
          <p:spPr>
            <a:xfrm>
              <a:off x="3833988" y="741928"/>
              <a:ext cx="540000" cy="230832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de-DE" sz="900" b="1" dirty="0" smtClean="0">
                  <a:latin typeface="Helvetica" panose="020B0604020202020204" pitchFamily="34" charset="0"/>
                </a:rPr>
                <a:t>Mock</a:t>
              </a:r>
              <a:endParaRPr lang="de-DE" sz="900" b="1" dirty="0">
                <a:latin typeface="Helvetica" panose="020B0604020202020204" pitchFamily="34" charset="0"/>
              </a:endParaRPr>
            </a:p>
          </p:txBody>
        </p:sp>
        <p:sp>
          <p:nvSpPr>
            <p:cNvPr id="123" name="TextBox 8"/>
            <p:cNvSpPr txBox="1"/>
            <p:nvPr/>
          </p:nvSpPr>
          <p:spPr>
            <a:xfrm>
              <a:off x="4400261" y="741928"/>
              <a:ext cx="540000" cy="230832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de-DE" sz="900" b="1" dirty="0" smtClean="0">
                  <a:latin typeface="Helvetica" panose="020B0604020202020204" pitchFamily="34" charset="0"/>
                </a:rPr>
                <a:t>Zt05</a:t>
              </a:r>
              <a:endParaRPr lang="de-DE" sz="900" b="1" dirty="0">
                <a:latin typeface="Helvetica" panose="020B0604020202020204" pitchFamily="34" charset="0"/>
              </a:endParaRPr>
            </a:p>
          </p:txBody>
        </p:sp>
        <p:sp>
          <p:nvSpPr>
            <p:cNvPr id="153" name="TextBox 8"/>
            <p:cNvSpPr txBox="1"/>
            <p:nvPr/>
          </p:nvSpPr>
          <p:spPr>
            <a:xfrm>
              <a:off x="5084397" y="741928"/>
              <a:ext cx="540000" cy="230832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de-DE" sz="900" b="1" dirty="0" smtClean="0">
                  <a:latin typeface="Helvetica" panose="020B0604020202020204" pitchFamily="34" charset="0"/>
                </a:rPr>
                <a:t>Zt244</a:t>
              </a:r>
              <a:endParaRPr lang="de-DE" sz="900" b="1" dirty="0">
                <a:latin typeface="Helvetica" panose="020B0604020202020204" pitchFamily="34" charset="0"/>
              </a:endParaRPr>
            </a:p>
          </p:txBody>
        </p:sp>
        <p:sp>
          <p:nvSpPr>
            <p:cNvPr id="154" name="TextBox 8"/>
            <p:cNvSpPr txBox="1"/>
            <p:nvPr/>
          </p:nvSpPr>
          <p:spPr>
            <a:xfrm>
              <a:off x="5768413" y="741928"/>
              <a:ext cx="540000" cy="230832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de-DE" sz="900" b="1" dirty="0" smtClean="0">
                  <a:latin typeface="Helvetica" panose="020B0604020202020204" pitchFamily="34" charset="0"/>
                </a:rPr>
                <a:t>Zt153</a:t>
              </a:r>
              <a:endParaRPr lang="de-DE" sz="900" b="1" dirty="0">
                <a:latin typeface="Helvetica" panose="020B0604020202020204" pitchFamily="34" charset="0"/>
              </a:endParaRPr>
            </a:p>
          </p:txBody>
        </p:sp>
      </p:grpSp>
      <p:cxnSp>
        <p:nvCxnSpPr>
          <p:cNvPr id="155" name="Gerader Verbinder 154"/>
          <p:cNvCxnSpPr/>
          <p:nvPr/>
        </p:nvCxnSpPr>
        <p:spPr>
          <a:xfrm>
            <a:off x="620688" y="2733452"/>
            <a:ext cx="273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Gerader Verbinder 155"/>
          <p:cNvCxnSpPr/>
          <p:nvPr/>
        </p:nvCxnSpPr>
        <p:spPr>
          <a:xfrm>
            <a:off x="620688" y="4415036"/>
            <a:ext cx="273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Gerader Verbinder 156"/>
          <p:cNvCxnSpPr/>
          <p:nvPr/>
        </p:nvCxnSpPr>
        <p:spPr>
          <a:xfrm>
            <a:off x="620688" y="6105128"/>
            <a:ext cx="273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Gerader Verbinder 157"/>
          <p:cNvCxnSpPr/>
          <p:nvPr/>
        </p:nvCxnSpPr>
        <p:spPr>
          <a:xfrm>
            <a:off x="3536633" y="2733452"/>
            <a:ext cx="273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Gerader Verbinder 158"/>
          <p:cNvCxnSpPr/>
          <p:nvPr/>
        </p:nvCxnSpPr>
        <p:spPr>
          <a:xfrm>
            <a:off x="620688" y="7780362"/>
            <a:ext cx="273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Gerader Verbinder 159"/>
          <p:cNvCxnSpPr/>
          <p:nvPr/>
        </p:nvCxnSpPr>
        <p:spPr>
          <a:xfrm rot="5400000">
            <a:off x="-1566227" y="5166447"/>
            <a:ext cx="8568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Gerader Verbinder 160"/>
          <p:cNvCxnSpPr/>
          <p:nvPr/>
        </p:nvCxnSpPr>
        <p:spPr>
          <a:xfrm rot="5400000">
            <a:off x="3147427" y="2642846"/>
            <a:ext cx="35208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Gerader Verbinder 161"/>
          <p:cNvCxnSpPr/>
          <p:nvPr/>
        </p:nvCxnSpPr>
        <p:spPr>
          <a:xfrm rot="5400000">
            <a:off x="-2995625" y="5166447"/>
            <a:ext cx="8568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Gerader Verbinder 162"/>
          <p:cNvCxnSpPr/>
          <p:nvPr/>
        </p:nvCxnSpPr>
        <p:spPr>
          <a:xfrm rot="5400000">
            <a:off x="-2314212" y="5166446"/>
            <a:ext cx="8568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Gerader Verbinder 163"/>
          <p:cNvCxnSpPr/>
          <p:nvPr/>
        </p:nvCxnSpPr>
        <p:spPr>
          <a:xfrm rot="5400000">
            <a:off x="2460688" y="2642846"/>
            <a:ext cx="35208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Gerader Verbinder 164"/>
          <p:cNvCxnSpPr/>
          <p:nvPr/>
        </p:nvCxnSpPr>
        <p:spPr>
          <a:xfrm rot="5400000">
            <a:off x="3877033" y="2642846"/>
            <a:ext cx="35208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1057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46</Words>
  <Application>Microsoft Office PowerPoint</Application>
  <PresentationFormat>A4-Papier (210 x 297 mm)</PresentationFormat>
  <Paragraphs>20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Katrin</dc:creator>
  <cp:lastModifiedBy>panstruga</cp:lastModifiedBy>
  <cp:revision>199</cp:revision>
  <dcterms:created xsi:type="dcterms:W3CDTF">2019-10-08T09:51:27Z</dcterms:created>
  <dcterms:modified xsi:type="dcterms:W3CDTF">2020-03-24T12:18:15Z</dcterms:modified>
</cp:coreProperties>
</file>